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ink/ink2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2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3"/>
  </p:notesMasterIdLst>
  <p:handoutMasterIdLst>
    <p:handoutMasterId r:id="rId24"/>
  </p:handoutMasterIdLst>
  <p:sldIdLst>
    <p:sldId id="256" r:id="rId2"/>
    <p:sldId id="441" r:id="rId3"/>
    <p:sldId id="372" r:id="rId4"/>
    <p:sldId id="465" r:id="rId5"/>
    <p:sldId id="442" r:id="rId6"/>
    <p:sldId id="502" r:id="rId7"/>
    <p:sldId id="406" r:id="rId8"/>
    <p:sldId id="405" r:id="rId9"/>
    <p:sldId id="408" r:id="rId10"/>
    <p:sldId id="410" r:id="rId11"/>
    <p:sldId id="409" r:id="rId12"/>
    <p:sldId id="542" r:id="rId13"/>
    <p:sldId id="544" r:id="rId14"/>
    <p:sldId id="545" r:id="rId15"/>
    <p:sldId id="546" r:id="rId16"/>
    <p:sldId id="547" r:id="rId17"/>
    <p:sldId id="548" r:id="rId18"/>
    <p:sldId id="549" r:id="rId19"/>
    <p:sldId id="550" r:id="rId20"/>
    <p:sldId id="551" r:id="rId21"/>
    <p:sldId id="55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987" autoAdjust="0"/>
    <p:restoredTop sz="86450" autoAdjust="0"/>
  </p:normalViewPr>
  <p:slideViewPr>
    <p:cSldViewPr>
      <p:cViewPr varScale="1">
        <p:scale>
          <a:sx n="62" d="100"/>
          <a:sy n="62" d="100"/>
        </p:scale>
        <p:origin x="72" y="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536"/>
    </p:cViewPr>
  </p:sorterViewPr>
  <p:notesViewPr>
    <p:cSldViewPr>
      <p:cViewPr varScale="1">
        <p:scale>
          <a:sx n="104" d="100"/>
          <a:sy n="104" d="100"/>
        </p:scale>
        <p:origin x="-25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ata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44.png"/><Relationship Id="rId3" Type="http://schemas.openxmlformats.org/officeDocument/2006/relationships/image" Target="../media/image36.png"/><Relationship Id="rId7" Type="http://schemas.openxmlformats.org/officeDocument/2006/relationships/image" Target="../media/image21.png"/><Relationship Id="rId12" Type="http://schemas.openxmlformats.org/officeDocument/2006/relationships/image" Target="../media/image43.sv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11" Type="http://schemas.openxmlformats.org/officeDocument/2006/relationships/image" Target="../media/image42.png"/><Relationship Id="rId5" Type="http://schemas.openxmlformats.org/officeDocument/2006/relationships/image" Target="../media/image38.png"/><Relationship Id="rId10" Type="http://schemas.openxmlformats.org/officeDocument/2006/relationships/image" Target="../media/image41.svg"/><Relationship Id="rId4" Type="http://schemas.openxmlformats.org/officeDocument/2006/relationships/image" Target="../media/image37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10" Type="http://schemas.openxmlformats.org/officeDocument/2006/relationships/image" Target="../media/image56.svg"/><Relationship Id="rId4" Type="http://schemas.openxmlformats.org/officeDocument/2006/relationships/image" Target="../media/image50.svg"/><Relationship Id="rId9" Type="http://schemas.openxmlformats.org/officeDocument/2006/relationships/image" Target="../media/image55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svg"/></Relationships>
</file>

<file path=ppt/diagrams/_rels/drawing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44.png"/><Relationship Id="rId3" Type="http://schemas.openxmlformats.org/officeDocument/2006/relationships/image" Target="../media/image36.png"/><Relationship Id="rId7" Type="http://schemas.openxmlformats.org/officeDocument/2006/relationships/image" Target="../media/image21.png"/><Relationship Id="rId12" Type="http://schemas.openxmlformats.org/officeDocument/2006/relationships/image" Target="../media/image43.svg"/><Relationship Id="rId2" Type="http://schemas.openxmlformats.org/officeDocument/2006/relationships/image" Target="../media/image35.svg"/><Relationship Id="rId1" Type="http://schemas.openxmlformats.org/officeDocument/2006/relationships/image" Target="../media/image34.png"/><Relationship Id="rId6" Type="http://schemas.openxmlformats.org/officeDocument/2006/relationships/image" Target="../media/image39.svg"/><Relationship Id="rId11" Type="http://schemas.openxmlformats.org/officeDocument/2006/relationships/image" Target="../media/image42.png"/><Relationship Id="rId5" Type="http://schemas.openxmlformats.org/officeDocument/2006/relationships/image" Target="../media/image38.png"/><Relationship Id="rId10" Type="http://schemas.openxmlformats.org/officeDocument/2006/relationships/image" Target="../media/image41.svg"/><Relationship Id="rId4" Type="http://schemas.openxmlformats.org/officeDocument/2006/relationships/image" Target="../media/image37.svg"/><Relationship Id="rId9" Type="http://schemas.openxmlformats.org/officeDocument/2006/relationships/image" Target="../media/image40.png"/><Relationship Id="rId14" Type="http://schemas.openxmlformats.org/officeDocument/2006/relationships/image" Target="../media/image45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svg"/><Relationship Id="rId1" Type="http://schemas.openxmlformats.org/officeDocument/2006/relationships/image" Target="../media/image47.png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10" Type="http://schemas.openxmlformats.org/officeDocument/2006/relationships/image" Target="../media/image56.svg"/><Relationship Id="rId4" Type="http://schemas.openxmlformats.org/officeDocument/2006/relationships/image" Target="../media/image50.svg"/><Relationship Id="rId9" Type="http://schemas.openxmlformats.org/officeDocument/2006/relationships/image" Target="../media/image5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02F148-11C2-4F35-8CF9-A1E58595FE6B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2" csCatId="colorful" phldr="1"/>
      <dgm:spPr/>
      <dgm:t>
        <a:bodyPr/>
        <a:lstStyle/>
        <a:p>
          <a:endParaRPr lang="en-US"/>
        </a:p>
      </dgm:t>
    </dgm:pt>
    <dgm:pt modelId="{95B15A9C-D9DE-4BF0-B9E0-0A6CF2E41892}">
      <dgm:prSet custT="1"/>
      <dgm:spPr/>
      <dgm:t>
        <a:bodyPr/>
        <a:lstStyle/>
        <a:p>
          <a:pPr>
            <a:defRPr b="1"/>
          </a:pPr>
          <a:r>
            <a:rPr lang="fr-FR" sz="1800"/>
            <a:t>Dépenses de maintenance </a:t>
          </a:r>
          <a:endParaRPr lang="en-US" sz="1800"/>
        </a:p>
      </dgm:t>
    </dgm:pt>
    <dgm:pt modelId="{B3DA40D1-CAD7-4959-8CA3-96D116835386}" type="parTrans" cxnId="{694C7309-2F26-44AB-9D02-016CE1928834}">
      <dgm:prSet/>
      <dgm:spPr/>
      <dgm:t>
        <a:bodyPr/>
        <a:lstStyle/>
        <a:p>
          <a:endParaRPr lang="en-US" sz="2400"/>
        </a:p>
      </dgm:t>
    </dgm:pt>
    <dgm:pt modelId="{3D6972D0-426B-4313-9448-5B7624237327}" type="sibTrans" cxnId="{694C7309-2F26-44AB-9D02-016CE1928834}">
      <dgm:prSet/>
      <dgm:spPr/>
      <dgm:t>
        <a:bodyPr/>
        <a:lstStyle/>
        <a:p>
          <a:endParaRPr lang="en-US" sz="2400"/>
        </a:p>
      </dgm:t>
    </dgm:pt>
    <dgm:pt modelId="{4A59A291-950C-4236-A72A-9A610C680982}">
      <dgm:prSet custT="1"/>
      <dgm:spPr/>
      <dgm:t>
        <a:bodyPr/>
        <a:lstStyle/>
        <a:p>
          <a:r>
            <a:rPr lang="fr-FR" sz="1400"/>
            <a:t>Industrie : 22 milliards d'€ (2,3 % de la production en valeur), </a:t>
          </a:r>
          <a:endParaRPr lang="en-US" sz="1400"/>
        </a:p>
      </dgm:t>
    </dgm:pt>
    <dgm:pt modelId="{AD0D497A-6BDE-4592-9EA0-B26E7641198B}" type="parTrans" cxnId="{794300F4-22BC-47FF-93A9-6634FABB86CB}">
      <dgm:prSet/>
      <dgm:spPr/>
      <dgm:t>
        <a:bodyPr/>
        <a:lstStyle/>
        <a:p>
          <a:endParaRPr lang="en-US" sz="2400"/>
        </a:p>
      </dgm:t>
    </dgm:pt>
    <dgm:pt modelId="{0846B064-FF8C-4D01-9535-CF0625B001BB}" type="sibTrans" cxnId="{794300F4-22BC-47FF-93A9-6634FABB86CB}">
      <dgm:prSet/>
      <dgm:spPr/>
      <dgm:t>
        <a:bodyPr/>
        <a:lstStyle/>
        <a:p>
          <a:endParaRPr lang="en-US" sz="2400"/>
        </a:p>
      </dgm:t>
    </dgm:pt>
    <dgm:pt modelId="{1646C9D8-B973-4348-8839-CE60F2C411E1}">
      <dgm:prSet custT="1"/>
      <dgm:spPr/>
      <dgm:t>
        <a:bodyPr/>
        <a:lstStyle/>
        <a:p>
          <a:r>
            <a:rPr lang="fr-FR" sz="1400"/>
            <a:t>dont 7,2 milliards d'€ sous-traités</a:t>
          </a:r>
          <a:endParaRPr lang="en-US" sz="1400"/>
        </a:p>
      </dgm:t>
    </dgm:pt>
    <dgm:pt modelId="{A3151CEB-37BB-4886-B772-9980DA40A83D}" type="parTrans" cxnId="{6B0FC368-1A77-43C8-9A26-D418B36CC88E}">
      <dgm:prSet/>
      <dgm:spPr/>
      <dgm:t>
        <a:bodyPr/>
        <a:lstStyle/>
        <a:p>
          <a:endParaRPr lang="en-US" sz="2400"/>
        </a:p>
      </dgm:t>
    </dgm:pt>
    <dgm:pt modelId="{EC5CC834-C50C-4299-B299-D040459A2FCE}" type="sibTrans" cxnId="{6B0FC368-1A77-43C8-9A26-D418B36CC88E}">
      <dgm:prSet/>
      <dgm:spPr/>
      <dgm:t>
        <a:bodyPr/>
        <a:lstStyle/>
        <a:p>
          <a:endParaRPr lang="en-US" sz="2400"/>
        </a:p>
      </dgm:t>
    </dgm:pt>
    <dgm:pt modelId="{B9F1B2CB-63FA-4550-90CE-33DE949E515A}">
      <dgm:prSet custT="1"/>
      <dgm:spPr/>
      <dgm:t>
        <a:bodyPr/>
        <a:lstStyle/>
        <a:p>
          <a:endParaRPr lang="fr-FR" sz="1400"/>
        </a:p>
        <a:p>
          <a:r>
            <a:rPr lang="fr-FR" sz="1400"/>
            <a:t>Tertiaire : 17,6 milliards d'€ </a:t>
          </a:r>
          <a:endParaRPr lang="en-US" sz="1400" dirty="0"/>
        </a:p>
      </dgm:t>
    </dgm:pt>
    <dgm:pt modelId="{A31AD2A7-925C-4973-8A07-E07A30058C38}" type="parTrans" cxnId="{DCA462E1-CCA7-4644-B7CF-D66A51E88007}">
      <dgm:prSet/>
      <dgm:spPr/>
      <dgm:t>
        <a:bodyPr/>
        <a:lstStyle/>
        <a:p>
          <a:endParaRPr lang="en-US" sz="2400"/>
        </a:p>
      </dgm:t>
    </dgm:pt>
    <dgm:pt modelId="{EE22BBF3-5DAF-4C02-8498-06518229835C}" type="sibTrans" cxnId="{DCA462E1-CCA7-4644-B7CF-D66A51E88007}">
      <dgm:prSet/>
      <dgm:spPr/>
      <dgm:t>
        <a:bodyPr/>
        <a:lstStyle/>
        <a:p>
          <a:endParaRPr lang="en-US" sz="2400"/>
        </a:p>
      </dgm:t>
    </dgm:pt>
    <dgm:pt modelId="{78A8AEDE-A612-4186-82A8-42DC4AD9614C}">
      <dgm:prSet custT="1"/>
      <dgm:spPr/>
      <dgm:t>
        <a:bodyPr/>
        <a:lstStyle/>
        <a:p>
          <a:r>
            <a:rPr lang="fr-FR" sz="1400"/>
            <a:t>dont 13,2 milliards d'€ sous-traités</a:t>
          </a:r>
          <a:endParaRPr lang="en-US" sz="1400" dirty="0"/>
        </a:p>
      </dgm:t>
    </dgm:pt>
    <dgm:pt modelId="{CCCC8972-DC69-47E3-8B04-9EB765CAE539}" type="parTrans" cxnId="{F9779A69-CB5B-4308-A10F-904213FA8C36}">
      <dgm:prSet/>
      <dgm:spPr/>
      <dgm:t>
        <a:bodyPr/>
        <a:lstStyle/>
        <a:p>
          <a:endParaRPr lang="en-US" sz="2400"/>
        </a:p>
      </dgm:t>
    </dgm:pt>
    <dgm:pt modelId="{BA214219-E56B-4AE3-ABCD-E3DBB3C432D8}" type="sibTrans" cxnId="{F9779A69-CB5B-4308-A10F-904213FA8C36}">
      <dgm:prSet/>
      <dgm:spPr/>
      <dgm:t>
        <a:bodyPr/>
        <a:lstStyle/>
        <a:p>
          <a:endParaRPr lang="en-US" sz="2400"/>
        </a:p>
      </dgm:t>
    </dgm:pt>
    <dgm:pt modelId="{8A0D3999-72E9-42B0-BD3F-48F2D00EAA5E}">
      <dgm:prSet custT="1"/>
      <dgm:spPr/>
      <dgm:t>
        <a:bodyPr/>
        <a:lstStyle/>
        <a:p>
          <a:r>
            <a:rPr lang="fr-FR" sz="1400"/>
            <a:t>12 milliards d'€ de dépenses en produits et composants industriels en maintenance et travaux neufs</a:t>
          </a:r>
          <a:endParaRPr lang="en-US" sz="1400" dirty="0"/>
        </a:p>
      </dgm:t>
    </dgm:pt>
    <dgm:pt modelId="{0C8F6FAE-7E75-4467-B8E7-DAD216E1884A}" type="parTrans" cxnId="{94A67B5B-0E52-4BEF-B3FA-A2AF36C46DAE}">
      <dgm:prSet/>
      <dgm:spPr/>
      <dgm:t>
        <a:bodyPr/>
        <a:lstStyle/>
        <a:p>
          <a:endParaRPr lang="en-US" sz="2400"/>
        </a:p>
      </dgm:t>
    </dgm:pt>
    <dgm:pt modelId="{B024870B-3926-4616-9A9A-214B1FE8F1E0}" type="sibTrans" cxnId="{94A67B5B-0E52-4BEF-B3FA-A2AF36C46DAE}">
      <dgm:prSet/>
      <dgm:spPr/>
      <dgm:t>
        <a:bodyPr/>
        <a:lstStyle/>
        <a:p>
          <a:endParaRPr lang="en-US" sz="2400"/>
        </a:p>
      </dgm:t>
    </dgm:pt>
    <dgm:pt modelId="{11E1366D-4C69-493A-A2A6-9CDC974F55EF}">
      <dgm:prSet custT="1"/>
      <dgm:spPr/>
      <dgm:t>
        <a:bodyPr/>
        <a:lstStyle/>
        <a:p>
          <a:pPr>
            <a:defRPr b="1"/>
          </a:pPr>
          <a:r>
            <a:rPr lang="fr-FR" sz="1800"/>
            <a:t>Effectifs </a:t>
          </a:r>
          <a:endParaRPr lang="en-US" sz="1800"/>
        </a:p>
      </dgm:t>
    </dgm:pt>
    <dgm:pt modelId="{C96A9A5A-4704-401A-928A-115C7A587AAF}" type="parTrans" cxnId="{BCA9F7B4-0EBA-46CE-8DB4-5CD2B84A8E2B}">
      <dgm:prSet/>
      <dgm:spPr/>
      <dgm:t>
        <a:bodyPr/>
        <a:lstStyle/>
        <a:p>
          <a:endParaRPr lang="en-US" sz="2400"/>
        </a:p>
      </dgm:t>
    </dgm:pt>
    <dgm:pt modelId="{06A6AE74-24F4-4CDA-B42F-AF27DAA42D37}" type="sibTrans" cxnId="{BCA9F7B4-0EBA-46CE-8DB4-5CD2B84A8E2B}">
      <dgm:prSet/>
      <dgm:spPr/>
      <dgm:t>
        <a:bodyPr/>
        <a:lstStyle/>
        <a:p>
          <a:endParaRPr lang="en-US" sz="2400"/>
        </a:p>
      </dgm:t>
    </dgm:pt>
    <dgm:pt modelId="{8EDBC585-1540-45AD-95DD-AABC921CCCC5}">
      <dgm:prSet custT="1"/>
      <dgm:spPr/>
      <dgm:t>
        <a:bodyPr/>
        <a:lstStyle/>
        <a:p>
          <a:r>
            <a:rPr lang="fr-FR" sz="1400"/>
            <a:t>Industrie : 250 000</a:t>
          </a:r>
          <a:endParaRPr lang="en-US" sz="1400"/>
        </a:p>
      </dgm:t>
    </dgm:pt>
    <dgm:pt modelId="{E18C2947-9DA2-4941-9843-06765A40CC62}" type="parTrans" cxnId="{E5529ABA-8750-4C68-B231-B26EF5E2ACD5}">
      <dgm:prSet/>
      <dgm:spPr/>
      <dgm:t>
        <a:bodyPr/>
        <a:lstStyle/>
        <a:p>
          <a:endParaRPr lang="en-US" sz="2400"/>
        </a:p>
      </dgm:t>
    </dgm:pt>
    <dgm:pt modelId="{14AE6068-97B0-41C3-968A-F51590E1989E}" type="sibTrans" cxnId="{E5529ABA-8750-4C68-B231-B26EF5E2ACD5}">
      <dgm:prSet/>
      <dgm:spPr/>
      <dgm:t>
        <a:bodyPr/>
        <a:lstStyle/>
        <a:p>
          <a:endParaRPr lang="en-US" sz="2400"/>
        </a:p>
      </dgm:t>
    </dgm:pt>
    <dgm:pt modelId="{D9F523B6-1BE2-4DF3-93E6-6E601A90D847}">
      <dgm:prSet custT="1"/>
      <dgm:spPr/>
      <dgm:t>
        <a:bodyPr/>
        <a:lstStyle/>
        <a:p>
          <a:r>
            <a:rPr lang="fr-FR" sz="1400"/>
            <a:t>Immobilier et tertiaire : 200 000</a:t>
          </a:r>
          <a:endParaRPr lang="en-US" sz="1400"/>
        </a:p>
      </dgm:t>
    </dgm:pt>
    <dgm:pt modelId="{D440C39D-A750-44A2-B561-0BA1F53D7254}" type="parTrans" cxnId="{176AAC6E-8003-4E67-A7D0-B72DB35FCEC2}">
      <dgm:prSet/>
      <dgm:spPr/>
      <dgm:t>
        <a:bodyPr/>
        <a:lstStyle/>
        <a:p>
          <a:endParaRPr lang="en-US" sz="2400"/>
        </a:p>
      </dgm:t>
    </dgm:pt>
    <dgm:pt modelId="{A39B2720-4C81-47A6-B9B8-E060C68637AB}" type="sibTrans" cxnId="{176AAC6E-8003-4E67-A7D0-B72DB35FCEC2}">
      <dgm:prSet/>
      <dgm:spPr/>
      <dgm:t>
        <a:bodyPr/>
        <a:lstStyle/>
        <a:p>
          <a:endParaRPr lang="en-US" sz="2400"/>
        </a:p>
      </dgm:t>
    </dgm:pt>
    <dgm:pt modelId="{0A746D52-9986-4C30-AAC7-EDEB6E6262A6}">
      <dgm:prSet custT="1"/>
      <dgm:spPr/>
      <dgm:t>
        <a:bodyPr/>
        <a:lstStyle/>
        <a:p>
          <a:pPr>
            <a:defRPr b="1"/>
          </a:pPr>
          <a:r>
            <a:rPr lang="fr-FR" sz="1800"/>
            <a:t>Formation (du BEP au mastère)</a:t>
          </a:r>
          <a:endParaRPr lang="en-US" sz="1800"/>
        </a:p>
      </dgm:t>
    </dgm:pt>
    <dgm:pt modelId="{03443BB4-4A97-4A6C-BB88-00D702591B78}" type="parTrans" cxnId="{54E8671A-1E16-4123-9A9B-980D7EED2841}">
      <dgm:prSet/>
      <dgm:spPr/>
      <dgm:t>
        <a:bodyPr/>
        <a:lstStyle/>
        <a:p>
          <a:endParaRPr lang="en-US" sz="2400"/>
        </a:p>
      </dgm:t>
    </dgm:pt>
    <dgm:pt modelId="{600148AF-09B9-4281-9AE0-22197908AB68}" type="sibTrans" cxnId="{54E8671A-1E16-4123-9A9B-980D7EED2841}">
      <dgm:prSet/>
      <dgm:spPr/>
      <dgm:t>
        <a:bodyPr/>
        <a:lstStyle/>
        <a:p>
          <a:endParaRPr lang="en-US" sz="2400"/>
        </a:p>
      </dgm:t>
    </dgm:pt>
    <dgm:pt modelId="{700AF0A7-C20D-476A-8EC9-207FF87CC8E0}">
      <dgm:prSet custT="1"/>
      <dgm:spPr/>
      <dgm:t>
        <a:bodyPr/>
        <a:lstStyle/>
        <a:p>
          <a:r>
            <a:rPr lang="fr-FR" sz="1400"/>
            <a:t>1000 établissements de formation</a:t>
          </a:r>
          <a:endParaRPr lang="en-US" sz="1400"/>
        </a:p>
      </dgm:t>
    </dgm:pt>
    <dgm:pt modelId="{90A2C205-89DA-4E4F-8A25-344C5853C2B3}" type="parTrans" cxnId="{B611A71B-7761-40CB-9E65-D1188983EEEC}">
      <dgm:prSet/>
      <dgm:spPr/>
      <dgm:t>
        <a:bodyPr/>
        <a:lstStyle/>
        <a:p>
          <a:endParaRPr lang="en-US" sz="2400"/>
        </a:p>
      </dgm:t>
    </dgm:pt>
    <dgm:pt modelId="{AE1FE70D-5D92-4405-BCEB-62DF69E57B47}" type="sibTrans" cxnId="{B611A71B-7761-40CB-9E65-D1188983EEEC}">
      <dgm:prSet/>
      <dgm:spPr/>
      <dgm:t>
        <a:bodyPr/>
        <a:lstStyle/>
        <a:p>
          <a:endParaRPr lang="en-US" sz="2400"/>
        </a:p>
      </dgm:t>
    </dgm:pt>
    <dgm:pt modelId="{A4DA4F32-4D2E-44C7-BA13-0648C07A9FC8}">
      <dgm:prSet custT="1"/>
      <dgm:spPr/>
      <dgm:t>
        <a:bodyPr/>
        <a:lstStyle/>
        <a:p>
          <a:r>
            <a:rPr lang="fr-FR" sz="1400"/>
            <a:t>50 000 élèves en formation</a:t>
          </a:r>
          <a:endParaRPr lang="en-US" sz="1400"/>
        </a:p>
      </dgm:t>
    </dgm:pt>
    <dgm:pt modelId="{E7202D4A-5B06-453F-B81D-3F049BFB3879}" type="parTrans" cxnId="{9A6B535B-3154-4288-9D97-C6B08D3E0DD4}">
      <dgm:prSet/>
      <dgm:spPr/>
      <dgm:t>
        <a:bodyPr/>
        <a:lstStyle/>
        <a:p>
          <a:endParaRPr lang="en-US" sz="2400"/>
        </a:p>
      </dgm:t>
    </dgm:pt>
    <dgm:pt modelId="{C5648738-E4D8-4CA4-8A8E-76558E583C63}" type="sibTrans" cxnId="{9A6B535B-3154-4288-9D97-C6B08D3E0DD4}">
      <dgm:prSet/>
      <dgm:spPr/>
      <dgm:t>
        <a:bodyPr/>
        <a:lstStyle/>
        <a:p>
          <a:endParaRPr lang="en-US" sz="2400"/>
        </a:p>
      </dgm:t>
    </dgm:pt>
    <dgm:pt modelId="{82238FEB-6B20-40CF-ACB5-367BBCDE5763}">
      <dgm:prSet custT="1"/>
      <dgm:spPr/>
      <dgm:t>
        <a:bodyPr/>
        <a:lstStyle/>
        <a:p>
          <a:r>
            <a:rPr lang="fr-FR" sz="1400"/>
            <a:t>17 000 diplômés par an</a:t>
          </a:r>
          <a:endParaRPr lang="en-US" sz="1400"/>
        </a:p>
      </dgm:t>
    </dgm:pt>
    <dgm:pt modelId="{A3DD9B68-9CB5-43D9-A03E-8BD7B6BF3432}" type="parTrans" cxnId="{3DD83F33-9083-496E-A040-C0FEA54ECDAA}">
      <dgm:prSet/>
      <dgm:spPr/>
      <dgm:t>
        <a:bodyPr/>
        <a:lstStyle/>
        <a:p>
          <a:endParaRPr lang="en-US" sz="2400"/>
        </a:p>
      </dgm:t>
    </dgm:pt>
    <dgm:pt modelId="{710EE751-13DA-45C2-9CAE-7851A24D840F}" type="sibTrans" cxnId="{3DD83F33-9083-496E-A040-C0FEA54ECDAA}">
      <dgm:prSet/>
      <dgm:spPr/>
      <dgm:t>
        <a:bodyPr/>
        <a:lstStyle/>
        <a:p>
          <a:endParaRPr lang="en-US" sz="2400"/>
        </a:p>
      </dgm:t>
    </dgm:pt>
    <dgm:pt modelId="{82CB30E9-C7D0-4E83-BE09-D8584F7B486D}" type="pres">
      <dgm:prSet presAssocID="{7D02F148-11C2-4F35-8CF9-A1E58595FE6B}" presName="root" presStyleCnt="0">
        <dgm:presLayoutVars>
          <dgm:dir/>
          <dgm:resizeHandles val="exact"/>
        </dgm:presLayoutVars>
      </dgm:prSet>
      <dgm:spPr/>
    </dgm:pt>
    <dgm:pt modelId="{B0F5EE74-6B21-4A85-9B1D-C4FA468A36F2}" type="pres">
      <dgm:prSet presAssocID="{95B15A9C-D9DE-4BF0-B9E0-0A6CF2E41892}" presName="compNode" presStyleCnt="0"/>
      <dgm:spPr/>
    </dgm:pt>
    <dgm:pt modelId="{70412788-5C8A-41D1-AD52-9ABC2137AA96}" type="pres">
      <dgm:prSet presAssocID="{95B15A9C-D9DE-4BF0-B9E0-0A6CF2E41892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103A3497-A44C-43EA-8E42-C8B1B800DF68}" type="pres">
      <dgm:prSet presAssocID="{95B15A9C-D9DE-4BF0-B9E0-0A6CF2E41892}" presName="iconSpace" presStyleCnt="0"/>
      <dgm:spPr/>
    </dgm:pt>
    <dgm:pt modelId="{418B5566-E904-472E-9970-6524EAD6D735}" type="pres">
      <dgm:prSet presAssocID="{95B15A9C-D9DE-4BF0-B9E0-0A6CF2E41892}" presName="parTx" presStyleLbl="revTx" presStyleIdx="0" presStyleCnt="6">
        <dgm:presLayoutVars>
          <dgm:chMax val="0"/>
          <dgm:chPref val="0"/>
        </dgm:presLayoutVars>
      </dgm:prSet>
      <dgm:spPr/>
    </dgm:pt>
    <dgm:pt modelId="{CF259E3C-7F2A-40F1-A448-4A2D52328916}" type="pres">
      <dgm:prSet presAssocID="{95B15A9C-D9DE-4BF0-B9E0-0A6CF2E41892}" presName="txSpace" presStyleCnt="0"/>
      <dgm:spPr/>
    </dgm:pt>
    <dgm:pt modelId="{BBBBA552-4F4E-4233-8660-E44AE7C1EACA}" type="pres">
      <dgm:prSet presAssocID="{95B15A9C-D9DE-4BF0-B9E0-0A6CF2E41892}" presName="desTx" presStyleLbl="revTx" presStyleIdx="1" presStyleCnt="6" custScaleX="132298" custLinFactNeighborY="19288">
        <dgm:presLayoutVars/>
      </dgm:prSet>
      <dgm:spPr/>
    </dgm:pt>
    <dgm:pt modelId="{03D4A211-FEF4-4F65-AD13-3B46953C688E}" type="pres">
      <dgm:prSet presAssocID="{3D6972D0-426B-4313-9448-5B7624237327}" presName="sibTrans" presStyleCnt="0"/>
      <dgm:spPr/>
    </dgm:pt>
    <dgm:pt modelId="{063AFF38-A6F5-4B62-A5E1-9298BCF9AB38}" type="pres">
      <dgm:prSet presAssocID="{11E1366D-4C69-493A-A2A6-9CDC974F55EF}" presName="compNode" presStyleCnt="0"/>
      <dgm:spPr/>
    </dgm:pt>
    <dgm:pt modelId="{AD97721A-E902-4BE2-BCF6-FBC9176EF55F}" type="pres">
      <dgm:prSet presAssocID="{11E1366D-4C69-493A-A2A6-9CDC974F55E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8F0CBC9B-25BA-4EAE-B1FF-D76D9AE20777}" type="pres">
      <dgm:prSet presAssocID="{11E1366D-4C69-493A-A2A6-9CDC974F55EF}" presName="iconSpace" presStyleCnt="0"/>
      <dgm:spPr/>
    </dgm:pt>
    <dgm:pt modelId="{FA814A91-23FA-40DE-AE02-904522E531F2}" type="pres">
      <dgm:prSet presAssocID="{11E1366D-4C69-493A-A2A6-9CDC974F55EF}" presName="parTx" presStyleLbl="revTx" presStyleIdx="2" presStyleCnt="6">
        <dgm:presLayoutVars>
          <dgm:chMax val="0"/>
          <dgm:chPref val="0"/>
        </dgm:presLayoutVars>
      </dgm:prSet>
      <dgm:spPr/>
    </dgm:pt>
    <dgm:pt modelId="{983BACDE-2488-444B-84D6-3AD4BFA0A7C4}" type="pres">
      <dgm:prSet presAssocID="{11E1366D-4C69-493A-A2A6-9CDC974F55EF}" presName="txSpace" presStyleCnt="0"/>
      <dgm:spPr/>
    </dgm:pt>
    <dgm:pt modelId="{438659C7-1074-4D6B-8186-4CF069BAC075}" type="pres">
      <dgm:prSet presAssocID="{11E1366D-4C69-493A-A2A6-9CDC974F55EF}" presName="desTx" presStyleLbl="revTx" presStyleIdx="3" presStyleCnt="6">
        <dgm:presLayoutVars/>
      </dgm:prSet>
      <dgm:spPr/>
    </dgm:pt>
    <dgm:pt modelId="{AC0E9043-A4FD-4952-B5C8-77914EDB1769}" type="pres">
      <dgm:prSet presAssocID="{06A6AE74-24F4-4CDA-B42F-AF27DAA42D37}" presName="sibTrans" presStyleCnt="0"/>
      <dgm:spPr/>
    </dgm:pt>
    <dgm:pt modelId="{B27BC3D0-C0EB-4534-B752-7B1F1C763A83}" type="pres">
      <dgm:prSet presAssocID="{0A746D52-9986-4C30-AAC7-EDEB6E6262A6}" presName="compNode" presStyleCnt="0"/>
      <dgm:spPr/>
    </dgm:pt>
    <dgm:pt modelId="{8C864985-252B-40E2-8AF9-85D2D65939A6}" type="pres">
      <dgm:prSet presAssocID="{0A746D52-9986-4C30-AAC7-EDEB6E6262A6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lassroom"/>
        </a:ext>
      </dgm:extLst>
    </dgm:pt>
    <dgm:pt modelId="{213BE609-5DE6-4F08-8595-5F7859CB734E}" type="pres">
      <dgm:prSet presAssocID="{0A746D52-9986-4C30-AAC7-EDEB6E6262A6}" presName="iconSpace" presStyleCnt="0"/>
      <dgm:spPr/>
    </dgm:pt>
    <dgm:pt modelId="{6629D06E-24EB-45EF-AEA0-4E98C7F33C04}" type="pres">
      <dgm:prSet presAssocID="{0A746D52-9986-4C30-AAC7-EDEB6E6262A6}" presName="parTx" presStyleLbl="revTx" presStyleIdx="4" presStyleCnt="6">
        <dgm:presLayoutVars>
          <dgm:chMax val="0"/>
          <dgm:chPref val="0"/>
        </dgm:presLayoutVars>
      </dgm:prSet>
      <dgm:spPr/>
    </dgm:pt>
    <dgm:pt modelId="{94C1B87E-2BAD-4020-AE85-C8CB51ADD259}" type="pres">
      <dgm:prSet presAssocID="{0A746D52-9986-4C30-AAC7-EDEB6E6262A6}" presName="txSpace" presStyleCnt="0"/>
      <dgm:spPr/>
    </dgm:pt>
    <dgm:pt modelId="{A7CE12D3-B201-454F-8D20-EE1B20D60D8F}" type="pres">
      <dgm:prSet presAssocID="{0A746D52-9986-4C30-AAC7-EDEB6E6262A6}" presName="desTx" presStyleLbl="revTx" presStyleIdx="5" presStyleCnt="6">
        <dgm:presLayoutVars/>
      </dgm:prSet>
      <dgm:spPr/>
    </dgm:pt>
  </dgm:ptLst>
  <dgm:cxnLst>
    <dgm:cxn modelId="{694C7309-2F26-44AB-9D02-016CE1928834}" srcId="{7D02F148-11C2-4F35-8CF9-A1E58595FE6B}" destId="{95B15A9C-D9DE-4BF0-B9E0-0A6CF2E41892}" srcOrd="0" destOrd="0" parTransId="{B3DA40D1-CAD7-4959-8CA3-96D116835386}" sibTransId="{3D6972D0-426B-4313-9448-5B7624237327}"/>
    <dgm:cxn modelId="{54E8671A-1E16-4123-9A9B-980D7EED2841}" srcId="{7D02F148-11C2-4F35-8CF9-A1E58595FE6B}" destId="{0A746D52-9986-4C30-AAC7-EDEB6E6262A6}" srcOrd="2" destOrd="0" parTransId="{03443BB4-4A97-4A6C-BB88-00D702591B78}" sibTransId="{600148AF-09B9-4281-9AE0-22197908AB68}"/>
    <dgm:cxn modelId="{B611A71B-7761-40CB-9E65-D1188983EEEC}" srcId="{0A746D52-9986-4C30-AAC7-EDEB6E6262A6}" destId="{700AF0A7-C20D-476A-8EC9-207FF87CC8E0}" srcOrd="0" destOrd="0" parTransId="{90A2C205-89DA-4E4F-8A25-344C5853C2B3}" sibTransId="{AE1FE70D-5D92-4405-BCEB-62DF69E57B47}"/>
    <dgm:cxn modelId="{67393F21-BC50-4816-9A2C-D7ED957930ED}" type="presOf" srcId="{0A746D52-9986-4C30-AAC7-EDEB6E6262A6}" destId="{6629D06E-24EB-45EF-AEA0-4E98C7F33C04}" srcOrd="0" destOrd="0" presId="urn:microsoft.com/office/officeart/2018/5/layout/CenteredIconLabelDescriptionList"/>
    <dgm:cxn modelId="{EDAA672F-BD3B-475E-81EE-5567218FC761}" type="presOf" srcId="{11E1366D-4C69-493A-A2A6-9CDC974F55EF}" destId="{FA814A91-23FA-40DE-AE02-904522E531F2}" srcOrd="0" destOrd="0" presId="urn:microsoft.com/office/officeart/2018/5/layout/CenteredIconLabelDescriptionList"/>
    <dgm:cxn modelId="{3DD83F33-9083-496E-A040-C0FEA54ECDAA}" srcId="{0A746D52-9986-4C30-AAC7-EDEB6E6262A6}" destId="{82238FEB-6B20-40CF-ACB5-367BBCDE5763}" srcOrd="2" destOrd="0" parTransId="{A3DD9B68-9CB5-43D9-A03E-8BD7B6BF3432}" sibTransId="{710EE751-13DA-45C2-9CAE-7851A24D840F}"/>
    <dgm:cxn modelId="{9A6B535B-3154-4288-9D97-C6B08D3E0DD4}" srcId="{0A746D52-9986-4C30-AAC7-EDEB6E6262A6}" destId="{A4DA4F32-4D2E-44C7-BA13-0648C07A9FC8}" srcOrd="1" destOrd="0" parTransId="{E7202D4A-5B06-453F-B81D-3F049BFB3879}" sibTransId="{C5648738-E4D8-4CA4-8A8E-76558E583C63}"/>
    <dgm:cxn modelId="{94A67B5B-0E52-4BEF-B3FA-A2AF36C46DAE}" srcId="{95B15A9C-D9DE-4BF0-B9E0-0A6CF2E41892}" destId="{8A0D3999-72E9-42B0-BD3F-48F2D00EAA5E}" srcOrd="2" destOrd="0" parTransId="{0C8F6FAE-7E75-4467-B8E7-DAD216E1884A}" sibTransId="{B024870B-3926-4616-9A9A-214B1FE8F1E0}"/>
    <dgm:cxn modelId="{284C7567-F226-4DD9-9179-A99D9D280FFC}" type="presOf" srcId="{7D02F148-11C2-4F35-8CF9-A1E58595FE6B}" destId="{82CB30E9-C7D0-4E83-BE09-D8584F7B486D}" srcOrd="0" destOrd="0" presId="urn:microsoft.com/office/officeart/2018/5/layout/CenteredIconLabelDescriptionList"/>
    <dgm:cxn modelId="{6B0FC368-1A77-43C8-9A26-D418B36CC88E}" srcId="{4A59A291-950C-4236-A72A-9A610C680982}" destId="{1646C9D8-B973-4348-8839-CE60F2C411E1}" srcOrd="0" destOrd="0" parTransId="{A3151CEB-37BB-4886-B772-9980DA40A83D}" sibTransId="{EC5CC834-C50C-4299-B299-D040459A2FCE}"/>
    <dgm:cxn modelId="{D0549949-B283-4FD8-9017-52866D0EE1E3}" type="presOf" srcId="{D9F523B6-1BE2-4DF3-93E6-6E601A90D847}" destId="{438659C7-1074-4D6B-8186-4CF069BAC075}" srcOrd="0" destOrd="1" presId="urn:microsoft.com/office/officeart/2018/5/layout/CenteredIconLabelDescriptionList"/>
    <dgm:cxn modelId="{F9779A69-CB5B-4308-A10F-904213FA8C36}" srcId="{B9F1B2CB-63FA-4550-90CE-33DE949E515A}" destId="{78A8AEDE-A612-4186-82A8-42DC4AD9614C}" srcOrd="0" destOrd="0" parTransId="{CCCC8972-DC69-47E3-8B04-9EB765CAE539}" sibTransId="{BA214219-E56B-4AE3-ABCD-E3DBB3C432D8}"/>
    <dgm:cxn modelId="{176AAC6E-8003-4E67-A7D0-B72DB35FCEC2}" srcId="{11E1366D-4C69-493A-A2A6-9CDC974F55EF}" destId="{D9F523B6-1BE2-4DF3-93E6-6E601A90D847}" srcOrd="1" destOrd="0" parTransId="{D440C39D-A750-44A2-B561-0BA1F53D7254}" sibTransId="{A39B2720-4C81-47A6-B9B8-E060C68637AB}"/>
    <dgm:cxn modelId="{47670771-72BD-4036-87F3-9AAB63C27E6E}" type="presOf" srcId="{B9F1B2CB-63FA-4550-90CE-33DE949E515A}" destId="{BBBBA552-4F4E-4233-8660-E44AE7C1EACA}" srcOrd="0" destOrd="2" presId="urn:microsoft.com/office/officeart/2018/5/layout/CenteredIconLabelDescriptionList"/>
    <dgm:cxn modelId="{DB00BC74-104B-4107-A1D7-6A172BF36B77}" type="presOf" srcId="{8A0D3999-72E9-42B0-BD3F-48F2D00EAA5E}" destId="{BBBBA552-4F4E-4233-8660-E44AE7C1EACA}" srcOrd="0" destOrd="4" presId="urn:microsoft.com/office/officeart/2018/5/layout/CenteredIconLabelDescriptionList"/>
    <dgm:cxn modelId="{EB24497B-1CB6-48E3-A3D0-B7F8CBDE35C0}" type="presOf" srcId="{78A8AEDE-A612-4186-82A8-42DC4AD9614C}" destId="{BBBBA552-4F4E-4233-8660-E44AE7C1EACA}" srcOrd="0" destOrd="3" presId="urn:microsoft.com/office/officeart/2018/5/layout/CenteredIconLabelDescriptionList"/>
    <dgm:cxn modelId="{CBE93A7C-2EDA-428F-A05F-D7500AF2FFFD}" type="presOf" srcId="{4A59A291-950C-4236-A72A-9A610C680982}" destId="{BBBBA552-4F4E-4233-8660-E44AE7C1EACA}" srcOrd="0" destOrd="0" presId="urn:microsoft.com/office/officeart/2018/5/layout/CenteredIconLabelDescriptionList"/>
    <dgm:cxn modelId="{4E52409D-8C56-4954-9953-3E8021D50D9E}" type="presOf" srcId="{1646C9D8-B973-4348-8839-CE60F2C411E1}" destId="{BBBBA552-4F4E-4233-8660-E44AE7C1EACA}" srcOrd="0" destOrd="1" presId="urn:microsoft.com/office/officeart/2018/5/layout/CenteredIconLabelDescriptionList"/>
    <dgm:cxn modelId="{2663719D-3FA3-4A89-9992-D8879E272762}" type="presOf" srcId="{82238FEB-6B20-40CF-ACB5-367BBCDE5763}" destId="{A7CE12D3-B201-454F-8D20-EE1B20D60D8F}" srcOrd="0" destOrd="2" presId="urn:microsoft.com/office/officeart/2018/5/layout/CenteredIconLabelDescriptionList"/>
    <dgm:cxn modelId="{BCA9F7B4-0EBA-46CE-8DB4-5CD2B84A8E2B}" srcId="{7D02F148-11C2-4F35-8CF9-A1E58595FE6B}" destId="{11E1366D-4C69-493A-A2A6-9CDC974F55EF}" srcOrd="1" destOrd="0" parTransId="{C96A9A5A-4704-401A-928A-115C7A587AAF}" sibTransId="{06A6AE74-24F4-4CDA-B42F-AF27DAA42D37}"/>
    <dgm:cxn modelId="{5ED0E2B9-B54C-4FD7-BA79-591EA9DB4ED7}" type="presOf" srcId="{A4DA4F32-4D2E-44C7-BA13-0648C07A9FC8}" destId="{A7CE12D3-B201-454F-8D20-EE1B20D60D8F}" srcOrd="0" destOrd="1" presId="urn:microsoft.com/office/officeart/2018/5/layout/CenteredIconLabelDescriptionList"/>
    <dgm:cxn modelId="{E5529ABA-8750-4C68-B231-B26EF5E2ACD5}" srcId="{11E1366D-4C69-493A-A2A6-9CDC974F55EF}" destId="{8EDBC585-1540-45AD-95DD-AABC921CCCC5}" srcOrd="0" destOrd="0" parTransId="{E18C2947-9DA2-4941-9843-06765A40CC62}" sibTransId="{14AE6068-97B0-41C3-968A-F51590E1989E}"/>
    <dgm:cxn modelId="{2C7B6CC4-703D-49CE-95B5-3DDECC96E76B}" type="presOf" srcId="{8EDBC585-1540-45AD-95DD-AABC921CCCC5}" destId="{438659C7-1074-4D6B-8186-4CF069BAC075}" srcOrd="0" destOrd="0" presId="urn:microsoft.com/office/officeart/2018/5/layout/CenteredIconLabelDescriptionList"/>
    <dgm:cxn modelId="{DCA462E1-CCA7-4644-B7CF-D66A51E88007}" srcId="{95B15A9C-D9DE-4BF0-B9E0-0A6CF2E41892}" destId="{B9F1B2CB-63FA-4550-90CE-33DE949E515A}" srcOrd="1" destOrd="0" parTransId="{A31AD2A7-925C-4973-8A07-E07A30058C38}" sibTransId="{EE22BBF3-5DAF-4C02-8498-06518229835C}"/>
    <dgm:cxn modelId="{BDB42AED-8DF2-48F1-AF8B-06CA776A11FC}" type="presOf" srcId="{95B15A9C-D9DE-4BF0-B9E0-0A6CF2E41892}" destId="{418B5566-E904-472E-9970-6524EAD6D735}" srcOrd="0" destOrd="0" presId="urn:microsoft.com/office/officeart/2018/5/layout/CenteredIconLabelDescriptionList"/>
    <dgm:cxn modelId="{FAE955F2-CA09-4187-B640-F89ACD947FB2}" type="presOf" srcId="{700AF0A7-C20D-476A-8EC9-207FF87CC8E0}" destId="{A7CE12D3-B201-454F-8D20-EE1B20D60D8F}" srcOrd="0" destOrd="0" presId="urn:microsoft.com/office/officeart/2018/5/layout/CenteredIconLabelDescriptionList"/>
    <dgm:cxn modelId="{794300F4-22BC-47FF-93A9-6634FABB86CB}" srcId="{95B15A9C-D9DE-4BF0-B9E0-0A6CF2E41892}" destId="{4A59A291-950C-4236-A72A-9A610C680982}" srcOrd="0" destOrd="0" parTransId="{AD0D497A-6BDE-4592-9EA0-B26E7641198B}" sibTransId="{0846B064-FF8C-4D01-9535-CF0625B001BB}"/>
    <dgm:cxn modelId="{BF431458-097A-4360-A36D-E8FEE993A206}" type="presParOf" srcId="{82CB30E9-C7D0-4E83-BE09-D8584F7B486D}" destId="{B0F5EE74-6B21-4A85-9B1D-C4FA468A36F2}" srcOrd="0" destOrd="0" presId="urn:microsoft.com/office/officeart/2018/5/layout/CenteredIconLabelDescriptionList"/>
    <dgm:cxn modelId="{51A0EBF9-301B-4126-A2EC-4E016189FA8F}" type="presParOf" srcId="{B0F5EE74-6B21-4A85-9B1D-C4FA468A36F2}" destId="{70412788-5C8A-41D1-AD52-9ABC2137AA96}" srcOrd="0" destOrd="0" presId="urn:microsoft.com/office/officeart/2018/5/layout/CenteredIconLabelDescriptionList"/>
    <dgm:cxn modelId="{DB4E2E08-4C5B-451B-BE36-338E46D90CC7}" type="presParOf" srcId="{B0F5EE74-6B21-4A85-9B1D-C4FA468A36F2}" destId="{103A3497-A44C-43EA-8E42-C8B1B800DF68}" srcOrd="1" destOrd="0" presId="urn:microsoft.com/office/officeart/2018/5/layout/CenteredIconLabelDescriptionList"/>
    <dgm:cxn modelId="{EB9D3C91-CC70-4C52-A1A3-290BC8D37A76}" type="presParOf" srcId="{B0F5EE74-6B21-4A85-9B1D-C4FA468A36F2}" destId="{418B5566-E904-472E-9970-6524EAD6D735}" srcOrd="2" destOrd="0" presId="urn:microsoft.com/office/officeart/2018/5/layout/CenteredIconLabelDescriptionList"/>
    <dgm:cxn modelId="{CD59CDCD-0C34-4596-B0E7-2765D016BE5B}" type="presParOf" srcId="{B0F5EE74-6B21-4A85-9B1D-C4FA468A36F2}" destId="{CF259E3C-7F2A-40F1-A448-4A2D52328916}" srcOrd="3" destOrd="0" presId="urn:microsoft.com/office/officeart/2018/5/layout/CenteredIconLabelDescriptionList"/>
    <dgm:cxn modelId="{F68E87C8-D80C-43B8-897B-17BB994EF182}" type="presParOf" srcId="{B0F5EE74-6B21-4A85-9B1D-C4FA468A36F2}" destId="{BBBBA552-4F4E-4233-8660-E44AE7C1EACA}" srcOrd="4" destOrd="0" presId="urn:microsoft.com/office/officeart/2018/5/layout/CenteredIconLabelDescriptionList"/>
    <dgm:cxn modelId="{70381BE2-FBBA-4031-8790-EEC7065109D9}" type="presParOf" srcId="{82CB30E9-C7D0-4E83-BE09-D8584F7B486D}" destId="{03D4A211-FEF4-4F65-AD13-3B46953C688E}" srcOrd="1" destOrd="0" presId="urn:microsoft.com/office/officeart/2018/5/layout/CenteredIconLabelDescriptionList"/>
    <dgm:cxn modelId="{4C87B492-A0F5-465E-A616-7051E7F533F0}" type="presParOf" srcId="{82CB30E9-C7D0-4E83-BE09-D8584F7B486D}" destId="{063AFF38-A6F5-4B62-A5E1-9298BCF9AB38}" srcOrd="2" destOrd="0" presId="urn:microsoft.com/office/officeart/2018/5/layout/CenteredIconLabelDescriptionList"/>
    <dgm:cxn modelId="{3C6CDEA3-EFAD-4315-A48A-D4D0A72BEA7A}" type="presParOf" srcId="{063AFF38-A6F5-4B62-A5E1-9298BCF9AB38}" destId="{AD97721A-E902-4BE2-BCF6-FBC9176EF55F}" srcOrd="0" destOrd="0" presId="urn:microsoft.com/office/officeart/2018/5/layout/CenteredIconLabelDescriptionList"/>
    <dgm:cxn modelId="{484FC7B0-B589-486E-AA70-C2DE350D001E}" type="presParOf" srcId="{063AFF38-A6F5-4B62-A5E1-9298BCF9AB38}" destId="{8F0CBC9B-25BA-4EAE-B1FF-D76D9AE20777}" srcOrd="1" destOrd="0" presId="urn:microsoft.com/office/officeart/2018/5/layout/CenteredIconLabelDescriptionList"/>
    <dgm:cxn modelId="{5A6D415F-BFA6-404D-BC26-FE57DFEA3B8A}" type="presParOf" srcId="{063AFF38-A6F5-4B62-A5E1-9298BCF9AB38}" destId="{FA814A91-23FA-40DE-AE02-904522E531F2}" srcOrd="2" destOrd="0" presId="urn:microsoft.com/office/officeart/2018/5/layout/CenteredIconLabelDescriptionList"/>
    <dgm:cxn modelId="{F0EDB78B-9735-41CA-B6DD-366D84FDC04E}" type="presParOf" srcId="{063AFF38-A6F5-4B62-A5E1-9298BCF9AB38}" destId="{983BACDE-2488-444B-84D6-3AD4BFA0A7C4}" srcOrd="3" destOrd="0" presId="urn:microsoft.com/office/officeart/2018/5/layout/CenteredIconLabelDescriptionList"/>
    <dgm:cxn modelId="{7E915860-5C85-4D0B-97FE-0CE90F9B6B5D}" type="presParOf" srcId="{063AFF38-A6F5-4B62-A5E1-9298BCF9AB38}" destId="{438659C7-1074-4D6B-8186-4CF069BAC075}" srcOrd="4" destOrd="0" presId="urn:microsoft.com/office/officeart/2018/5/layout/CenteredIconLabelDescriptionList"/>
    <dgm:cxn modelId="{CEA9CD6A-44F2-47D0-88B8-0599A36920A7}" type="presParOf" srcId="{82CB30E9-C7D0-4E83-BE09-D8584F7B486D}" destId="{AC0E9043-A4FD-4952-B5C8-77914EDB1769}" srcOrd="3" destOrd="0" presId="urn:microsoft.com/office/officeart/2018/5/layout/CenteredIconLabelDescriptionList"/>
    <dgm:cxn modelId="{EC97B6F5-BEF7-4886-B2F8-E9DCE53AE1FA}" type="presParOf" srcId="{82CB30E9-C7D0-4E83-BE09-D8584F7B486D}" destId="{B27BC3D0-C0EB-4534-B752-7B1F1C763A83}" srcOrd="4" destOrd="0" presId="urn:microsoft.com/office/officeart/2018/5/layout/CenteredIconLabelDescriptionList"/>
    <dgm:cxn modelId="{BC574C41-7F27-4BE2-AB86-D70C1D54135E}" type="presParOf" srcId="{B27BC3D0-C0EB-4534-B752-7B1F1C763A83}" destId="{8C864985-252B-40E2-8AF9-85D2D65939A6}" srcOrd="0" destOrd="0" presId="urn:microsoft.com/office/officeart/2018/5/layout/CenteredIconLabelDescriptionList"/>
    <dgm:cxn modelId="{CE2C41AD-1E1C-4A33-BAA5-0A9B98EB9F18}" type="presParOf" srcId="{B27BC3D0-C0EB-4534-B752-7B1F1C763A83}" destId="{213BE609-5DE6-4F08-8595-5F7859CB734E}" srcOrd="1" destOrd="0" presId="urn:microsoft.com/office/officeart/2018/5/layout/CenteredIconLabelDescriptionList"/>
    <dgm:cxn modelId="{2BEC6926-8C82-444D-9150-67AA7857CA3E}" type="presParOf" srcId="{B27BC3D0-C0EB-4534-B752-7B1F1C763A83}" destId="{6629D06E-24EB-45EF-AEA0-4E98C7F33C04}" srcOrd="2" destOrd="0" presId="urn:microsoft.com/office/officeart/2018/5/layout/CenteredIconLabelDescriptionList"/>
    <dgm:cxn modelId="{F572D30A-25AD-4C20-AC1C-CAEC31282FC3}" type="presParOf" srcId="{B27BC3D0-C0EB-4534-B752-7B1F1C763A83}" destId="{94C1B87E-2BAD-4020-AE85-C8CB51ADD259}" srcOrd="3" destOrd="0" presId="urn:microsoft.com/office/officeart/2018/5/layout/CenteredIconLabelDescriptionList"/>
    <dgm:cxn modelId="{23438498-4560-4967-BE4C-B561D763CC88}" type="presParOf" srcId="{B27BC3D0-C0EB-4534-B752-7B1F1C763A83}" destId="{A7CE12D3-B201-454F-8D20-EE1B20D60D8F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466D25-5BBD-42AC-89FC-D941F71A824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5" csCatId="colorful" phldr="1"/>
      <dgm:spPr/>
      <dgm:t>
        <a:bodyPr/>
        <a:lstStyle/>
        <a:p>
          <a:endParaRPr lang="en-US"/>
        </a:p>
      </dgm:t>
    </dgm:pt>
    <dgm:pt modelId="{E93D5CAC-66BD-42BA-87DF-68E4E19E2AC8}">
      <dgm:prSet/>
      <dgm:spPr/>
      <dgm:t>
        <a:bodyPr/>
        <a:lstStyle/>
        <a:p>
          <a:r>
            <a:rPr lang="fr-FR"/>
            <a:t>Un métier pénible pour 62% des intervenants</a:t>
          </a:r>
          <a:endParaRPr lang="en-US"/>
        </a:p>
      </dgm:t>
    </dgm:pt>
    <dgm:pt modelId="{436A5B76-EED5-45C6-A612-890133011EAC}" type="parTrans" cxnId="{34CEE680-2714-4460-8D95-71576ED3D4FD}">
      <dgm:prSet/>
      <dgm:spPr/>
      <dgm:t>
        <a:bodyPr/>
        <a:lstStyle/>
        <a:p>
          <a:endParaRPr lang="en-US"/>
        </a:p>
      </dgm:t>
    </dgm:pt>
    <dgm:pt modelId="{7B42DFCC-4E14-4630-83B8-1D1EA02E8BCF}" type="sibTrans" cxnId="{34CEE680-2714-4460-8D95-71576ED3D4FD}">
      <dgm:prSet/>
      <dgm:spPr/>
      <dgm:t>
        <a:bodyPr/>
        <a:lstStyle/>
        <a:p>
          <a:endParaRPr lang="en-US"/>
        </a:p>
      </dgm:t>
    </dgm:pt>
    <dgm:pt modelId="{A0F3C273-A6F0-4509-A60B-FE03051B644C}">
      <dgm:prSet/>
      <dgm:spPr/>
      <dgm:t>
        <a:bodyPr/>
        <a:lstStyle/>
        <a:p>
          <a:r>
            <a:rPr lang="fr-FR"/>
            <a:t>dont très pénible 13%</a:t>
          </a:r>
          <a:endParaRPr lang="en-US"/>
        </a:p>
      </dgm:t>
    </dgm:pt>
    <dgm:pt modelId="{2CBD5FD2-EE0F-4519-85D9-1596664395C4}" type="parTrans" cxnId="{3F1FDBD9-15EB-48FD-871F-917415B3EBC8}">
      <dgm:prSet/>
      <dgm:spPr/>
      <dgm:t>
        <a:bodyPr/>
        <a:lstStyle/>
        <a:p>
          <a:endParaRPr lang="en-US"/>
        </a:p>
      </dgm:t>
    </dgm:pt>
    <dgm:pt modelId="{ECA68ECD-348E-4B49-9161-204DFA84DE2A}" type="sibTrans" cxnId="{3F1FDBD9-15EB-48FD-871F-917415B3EBC8}">
      <dgm:prSet/>
      <dgm:spPr/>
      <dgm:t>
        <a:bodyPr/>
        <a:lstStyle/>
        <a:p>
          <a:endParaRPr lang="en-US"/>
        </a:p>
      </dgm:t>
    </dgm:pt>
    <dgm:pt modelId="{C345520A-B670-4B8D-A3C7-1869AF4DC084}">
      <dgm:prSet/>
      <dgm:spPr/>
      <dgm:t>
        <a:bodyPr/>
        <a:lstStyle/>
        <a:p>
          <a:r>
            <a:rPr lang="fr-FR"/>
            <a:t>Un métier dangereux pour 61% des intervenants</a:t>
          </a:r>
          <a:endParaRPr lang="en-US"/>
        </a:p>
      </dgm:t>
    </dgm:pt>
    <dgm:pt modelId="{908CBD7A-C484-42B8-A8D5-37A17A3D4CAB}" type="parTrans" cxnId="{A689A579-9F13-481F-847E-3AC038D756C1}">
      <dgm:prSet/>
      <dgm:spPr/>
      <dgm:t>
        <a:bodyPr/>
        <a:lstStyle/>
        <a:p>
          <a:endParaRPr lang="en-US"/>
        </a:p>
      </dgm:t>
    </dgm:pt>
    <dgm:pt modelId="{D55B4271-305D-4662-B95D-5B36A74C1CD4}" type="sibTrans" cxnId="{A689A579-9F13-481F-847E-3AC038D756C1}">
      <dgm:prSet/>
      <dgm:spPr/>
      <dgm:t>
        <a:bodyPr/>
        <a:lstStyle/>
        <a:p>
          <a:endParaRPr lang="en-US"/>
        </a:p>
      </dgm:t>
    </dgm:pt>
    <dgm:pt modelId="{36AB6482-5E8D-43FE-954E-DFB1B1FDC65B}">
      <dgm:prSet/>
      <dgm:spPr/>
      <dgm:t>
        <a:bodyPr/>
        <a:lstStyle/>
        <a:p>
          <a:r>
            <a:rPr lang="fr-FR"/>
            <a:t>dont très dangereux 7%</a:t>
          </a:r>
          <a:endParaRPr lang="en-US"/>
        </a:p>
      </dgm:t>
    </dgm:pt>
    <dgm:pt modelId="{1C6A95CD-F801-455B-8AC4-8BA11E0C4C8F}" type="parTrans" cxnId="{050B94B7-C980-4155-9187-5BBBD028137F}">
      <dgm:prSet/>
      <dgm:spPr/>
      <dgm:t>
        <a:bodyPr/>
        <a:lstStyle/>
        <a:p>
          <a:endParaRPr lang="en-US"/>
        </a:p>
      </dgm:t>
    </dgm:pt>
    <dgm:pt modelId="{47D7FBD6-3BC4-409B-974C-F9632E457644}" type="sibTrans" cxnId="{050B94B7-C980-4155-9187-5BBBD028137F}">
      <dgm:prSet/>
      <dgm:spPr/>
      <dgm:t>
        <a:bodyPr/>
        <a:lstStyle/>
        <a:p>
          <a:endParaRPr lang="en-US"/>
        </a:p>
      </dgm:t>
    </dgm:pt>
    <dgm:pt modelId="{16ED77F6-93F0-4A4E-B656-8EACC3ACBDC8}">
      <dgm:prSet/>
      <dgm:spPr/>
      <dgm:t>
        <a:bodyPr/>
        <a:lstStyle/>
        <a:p>
          <a:r>
            <a:rPr lang="fr-FR"/>
            <a:t>Un métier salissant pour 75% des intervenants</a:t>
          </a:r>
          <a:endParaRPr lang="en-US"/>
        </a:p>
      </dgm:t>
    </dgm:pt>
    <dgm:pt modelId="{747C53E7-635D-4592-8A9D-0A7218333666}" type="parTrans" cxnId="{0E6B8E68-FB35-484D-9F4E-5E6C53F6833C}">
      <dgm:prSet/>
      <dgm:spPr/>
      <dgm:t>
        <a:bodyPr/>
        <a:lstStyle/>
        <a:p>
          <a:endParaRPr lang="en-US"/>
        </a:p>
      </dgm:t>
    </dgm:pt>
    <dgm:pt modelId="{1440069C-CDC0-4E4D-A6FD-700E1FB0FF38}" type="sibTrans" cxnId="{0E6B8E68-FB35-484D-9F4E-5E6C53F6833C}">
      <dgm:prSet/>
      <dgm:spPr/>
      <dgm:t>
        <a:bodyPr/>
        <a:lstStyle/>
        <a:p>
          <a:endParaRPr lang="en-US"/>
        </a:p>
      </dgm:t>
    </dgm:pt>
    <dgm:pt modelId="{038C4413-A2B5-4976-9381-B20CE3AB90AB}">
      <dgm:prSet/>
      <dgm:spPr/>
      <dgm:t>
        <a:bodyPr/>
        <a:lstStyle/>
        <a:p>
          <a:r>
            <a:rPr lang="fr-FR"/>
            <a:t>dont très salissant 25%</a:t>
          </a:r>
          <a:endParaRPr lang="en-US"/>
        </a:p>
      </dgm:t>
    </dgm:pt>
    <dgm:pt modelId="{F55664D9-B059-45B9-A8C3-0A211CCBFADA}" type="parTrans" cxnId="{0CA006A8-7BE6-4F08-B507-3081677752A0}">
      <dgm:prSet/>
      <dgm:spPr/>
      <dgm:t>
        <a:bodyPr/>
        <a:lstStyle/>
        <a:p>
          <a:endParaRPr lang="en-US"/>
        </a:p>
      </dgm:t>
    </dgm:pt>
    <dgm:pt modelId="{7E1A7E12-D490-414E-AF42-FAEEB5AC1086}" type="sibTrans" cxnId="{0CA006A8-7BE6-4F08-B507-3081677752A0}">
      <dgm:prSet/>
      <dgm:spPr/>
      <dgm:t>
        <a:bodyPr/>
        <a:lstStyle/>
        <a:p>
          <a:endParaRPr lang="en-US"/>
        </a:p>
      </dgm:t>
    </dgm:pt>
    <dgm:pt modelId="{3A731637-B98F-4CC4-A238-EE58F47AD152}">
      <dgm:prSet/>
      <dgm:spPr/>
      <dgm:t>
        <a:bodyPr/>
        <a:lstStyle/>
        <a:p>
          <a:r>
            <a:rPr lang="fr-FR"/>
            <a:t>Un métier stressant pour 38% des intervenants</a:t>
          </a:r>
          <a:endParaRPr lang="en-US"/>
        </a:p>
      </dgm:t>
    </dgm:pt>
    <dgm:pt modelId="{C2FB23DB-1BC9-41DE-8862-2810E7C9D652}" type="parTrans" cxnId="{59AB0261-40AC-4683-B013-FB1F0084426E}">
      <dgm:prSet/>
      <dgm:spPr/>
      <dgm:t>
        <a:bodyPr/>
        <a:lstStyle/>
        <a:p>
          <a:endParaRPr lang="en-US"/>
        </a:p>
      </dgm:t>
    </dgm:pt>
    <dgm:pt modelId="{8E258683-7AE4-4CD1-AC11-784A12F95405}" type="sibTrans" cxnId="{59AB0261-40AC-4683-B013-FB1F0084426E}">
      <dgm:prSet/>
      <dgm:spPr/>
      <dgm:t>
        <a:bodyPr/>
        <a:lstStyle/>
        <a:p>
          <a:endParaRPr lang="en-US"/>
        </a:p>
      </dgm:t>
    </dgm:pt>
    <dgm:pt modelId="{3D3A88FE-E971-4C6B-857A-89AF87139D45}">
      <dgm:prSet/>
      <dgm:spPr/>
      <dgm:t>
        <a:bodyPr/>
        <a:lstStyle/>
        <a:p>
          <a:r>
            <a:rPr lang="fr-FR"/>
            <a:t>dont très stressant 17% </a:t>
          </a:r>
          <a:endParaRPr lang="en-US"/>
        </a:p>
      </dgm:t>
    </dgm:pt>
    <dgm:pt modelId="{9E7A0CF4-DD5A-4554-BDF6-C97DB18A3644}" type="parTrans" cxnId="{DBC30901-20D2-45B1-8AD3-77293B468F39}">
      <dgm:prSet/>
      <dgm:spPr/>
      <dgm:t>
        <a:bodyPr/>
        <a:lstStyle/>
        <a:p>
          <a:endParaRPr lang="en-US"/>
        </a:p>
      </dgm:t>
    </dgm:pt>
    <dgm:pt modelId="{DCE6D1F9-CF88-4A5A-8B16-2370530663C1}" type="sibTrans" cxnId="{DBC30901-20D2-45B1-8AD3-77293B468F39}">
      <dgm:prSet/>
      <dgm:spPr/>
      <dgm:t>
        <a:bodyPr/>
        <a:lstStyle/>
        <a:p>
          <a:endParaRPr lang="en-US"/>
        </a:p>
      </dgm:t>
    </dgm:pt>
    <dgm:pt modelId="{4330C59E-68E5-4BA6-86E5-E5F5DDBEF710}" type="pres">
      <dgm:prSet presAssocID="{18466D25-5BBD-42AC-89FC-D941F71A824B}" presName="root" presStyleCnt="0">
        <dgm:presLayoutVars>
          <dgm:dir/>
          <dgm:resizeHandles val="exact"/>
        </dgm:presLayoutVars>
      </dgm:prSet>
      <dgm:spPr/>
    </dgm:pt>
    <dgm:pt modelId="{96BE2AF7-3781-447C-94E1-FE3DB6C706CE}" type="pres">
      <dgm:prSet presAssocID="{E93D5CAC-66BD-42BA-87DF-68E4E19E2AC8}" presName="compNode" presStyleCnt="0"/>
      <dgm:spPr/>
    </dgm:pt>
    <dgm:pt modelId="{6FE8B323-9BCF-4531-A69F-D01A30BB8990}" type="pres">
      <dgm:prSet presAssocID="{E93D5CAC-66BD-42BA-87DF-68E4E19E2AC8}" presName="bgRect" presStyleLbl="bgShp" presStyleIdx="0" presStyleCnt="4"/>
      <dgm:spPr/>
    </dgm:pt>
    <dgm:pt modelId="{91B9C656-9D4A-4D21-AF89-47858D6BA396}" type="pres">
      <dgm:prSet presAssocID="{E93D5CAC-66BD-42BA-87DF-68E4E19E2AC8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uvrier du bâtiment"/>
        </a:ext>
      </dgm:extLst>
    </dgm:pt>
    <dgm:pt modelId="{2A916195-9F46-4F07-800C-A4EF6BD71805}" type="pres">
      <dgm:prSet presAssocID="{E93D5CAC-66BD-42BA-87DF-68E4E19E2AC8}" presName="spaceRect" presStyleCnt="0"/>
      <dgm:spPr/>
    </dgm:pt>
    <dgm:pt modelId="{792BAB15-19CD-4E46-8FE6-4E2C2565212C}" type="pres">
      <dgm:prSet presAssocID="{E93D5CAC-66BD-42BA-87DF-68E4E19E2AC8}" presName="parTx" presStyleLbl="revTx" presStyleIdx="0" presStyleCnt="8">
        <dgm:presLayoutVars>
          <dgm:chMax val="0"/>
          <dgm:chPref val="0"/>
        </dgm:presLayoutVars>
      </dgm:prSet>
      <dgm:spPr/>
    </dgm:pt>
    <dgm:pt modelId="{4243F967-EA28-44A3-9EB8-8D576D3854BA}" type="pres">
      <dgm:prSet presAssocID="{E93D5CAC-66BD-42BA-87DF-68E4E19E2AC8}" presName="desTx" presStyleLbl="revTx" presStyleIdx="1" presStyleCnt="8">
        <dgm:presLayoutVars/>
      </dgm:prSet>
      <dgm:spPr/>
    </dgm:pt>
    <dgm:pt modelId="{15F2674E-122F-45C5-A950-D083721DB262}" type="pres">
      <dgm:prSet presAssocID="{7B42DFCC-4E14-4630-83B8-1D1EA02E8BCF}" presName="sibTrans" presStyleCnt="0"/>
      <dgm:spPr/>
    </dgm:pt>
    <dgm:pt modelId="{7D573EF3-209C-4764-A68E-CECD3EE81F23}" type="pres">
      <dgm:prSet presAssocID="{C345520A-B670-4B8D-A3C7-1869AF4DC084}" presName="compNode" presStyleCnt="0"/>
      <dgm:spPr/>
    </dgm:pt>
    <dgm:pt modelId="{1A97D325-F14F-4DEB-8636-4313E70B0FAB}" type="pres">
      <dgm:prSet presAssocID="{C345520A-B670-4B8D-A3C7-1869AF4DC084}" presName="bgRect" presStyleLbl="bgShp" presStyleIdx="1" presStyleCnt="4"/>
      <dgm:spPr/>
    </dgm:pt>
    <dgm:pt modelId="{55C49EA4-281D-4AA3-A93C-4B853EBE3679}" type="pres">
      <dgm:prSet presAssocID="{C345520A-B670-4B8D-A3C7-1869AF4DC08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ger"/>
        </a:ext>
      </dgm:extLst>
    </dgm:pt>
    <dgm:pt modelId="{3EC4EC16-F755-4C8D-BB75-D4B103A3B142}" type="pres">
      <dgm:prSet presAssocID="{C345520A-B670-4B8D-A3C7-1869AF4DC084}" presName="spaceRect" presStyleCnt="0"/>
      <dgm:spPr/>
    </dgm:pt>
    <dgm:pt modelId="{D63BE2B9-8293-419A-AF7E-CB83F6A020B2}" type="pres">
      <dgm:prSet presAssocID="{C345520A-B670-4B8D-A3C7-1869AF4DC084}" presName="parTx" presStyleLbl="revTx" presStyleIdx="2" presStyleCnt="8">
        <dgm:presLayoutVars>
          <dgm:chMax val="0"/>
          <dgm:chPref val="0"/>
        </dgm:presLayoutVars>
      </dgm:prSet>
      <dgm:spPr/>
    </dgm:pt>
    <dgm:pt modelId="{20F1B809-A719-4A15-96C5-CBDADE4484B1}" type="pres">
      <dgm:prSet presAssocID="{C345520A-B670-4B8D-A3C7-1869AF4DC084}" presName="desTx" presStyleLbl="revTx" presStyleIdx="3" presStyleCnt="8">
        <dgm:presLayoutVars/>
      </dgm:prSet>
      <dgm:spPr/>
    </dgm:pt>
    <dgm:pt modelId="{97D88AB2-9D2A-44FD-ABCA-BD5FA6E03C3D}" type="pres">
      <dgm:prSet presAssocID="{D55B4271-305D-4662-B95D-5B36A74C1CD4}" presName="sibTrans" presStyleCnt="0"/>
      <dgm:spPr/>
    </dgm:pt>
    <dgm:pt modelId="{4AD99CBB-0B43-442B-AEE1-4BDD6EBC5301}" type="pres">
      <dgm:prSet presAssocID="{16ED77F6-93F0-4A4E-B656-8EACC3ACBDC8}" presName="compNode" presStyleCnt="0"/>
      <dgm:spPr/>
    </dgm:pt>
    <dgm:pt modelId="{E604BA96-A4B2-41D9-96F8-93A34028D88B}" type="pres">
      <dgm:prSet presAssocID="{16ED77F6-93F0-4A4E-B656-8EACC3ACBDC8}" presName="bgRect" presStyleLbl="bgShp" presStyleIdx="2" presStyleCnt="4"/>
      <dgm:spPr/>
    </dgm:pt>
    <dgm:pt modelId="{83956D66-8C7C-47E7-A989-78D00D4ADEFE}" type="pres">
      <dgm:prSet presAssocID="{16ED77F6-93F0-4A4E-B656-8EACC3ACBDC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oudeur"/>
        </a:ext>
      </dgm:extLst>
    </dgm:pt>
    <dgm:pt modelId="{6A82654C-7BA5-49AD-9330-B6D36B108E18}" type="pres">
      <dgm:prSet presAssocID="{16ED77F6-93F0-4A4E-B656-8EACC3ACBDC8}" presName="spaceRect" presStyleCnt="0"/>
      <dgm:spPr/>
    </dgm:pt>
    <dgm:pt modelId="{0E3D2434-AAF5-4359-80DB-314FC30AEB95}" type="pres">
      <dgm:prSet presAssocID="{16ED77F6-93F0-4A4E-B656-8EACC3ACBDC8}" presName="parTx" presStyleLbl="revTx" presStyleIdx="4" presStyleCnt="8">
        <dgm:presLayoutVars>
          <dgm:chMax val="0"/>
          <dgm:chPref val="0"/>
        </dgm:presLayoutVars>
      </dgm:prSet>
      <dgm:spPr/>
    </dgm:pt>
    <dgm:pt modelId="{C5FF5A72-8E53-49BD-A3B0-E1F33F9AD179}" type="pres">
      <dgm:prSet presAssocID="{16ED77F6-93F0-4A4E-B656-8EACC3ACBDC8}" presName="desTx" presStyleLbl="revTx" presStyleIdx="5" presStyleCnt="8">
        <dgm:presLayoutVars/>
      </dgm:prSet>
      <dgm:spPr/>
    </dgm:pt>
    <dgm:pt modelId="{27F205C4-31C5-40A2-B834-FAE318215EA6}" type="pres">
      <dgm:prSet presAssocID="{1440069C-CDC0-4E4D-A6FD-700E1FB0FF38}" presName="sibTrans" presStyleCnt="0"/>
      <dgm:spPr/>
    </dgm:pt>
    <dgm:pt modelId="{52A44C5C-54DC-49F3-841C-C73638D8A0CF}" type="pres">
      <dgm:prSet presAssocID="{3A731637-B98F-4CC4-A238-EE58F47AD152}" presName="compNode" presStyleCnt="0"/>
      <dgm:spPr/>
    </dgm:pt>
    <dgm:pt modelId="{3BB34552-2CE9-4615-AA72-28717FE29B32}" type="pres">
      <dgm:prSet presAssocID="{3A731637-B98F-4CC4-A238-EE58F47AD152}" presName="bgRect" presStyleLbl="bgShp" presStyleIdx="3" presStyleCnt="4"/>
      <dgm:spPr/>
    </dgm:pt>
    <dgm:pt modelId="{8C0BEDA6-D928-4015-947E-16423E5E421D}" type="pres">
      <dgm:prSet presAssocID="{3A731637-B98F-4CC4-A238-EE58F47AD15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 Network"/>
        </a:ext>
      </dgm:extLst>
    </dgm:pt>
    <dgm:pt modelId="{3AA19187-203C-47E3-959E-9EBAF1087B65}" type="pres">
      <dgm:prSet presAssocID="{3A731637-B98F-4CC4-A238-EE58F47AD152}" presName="spaceRect" presStyleCnt="0"/>
      <dgm:spPr/>
    </dgm:pt>
    <dgm:pt modelId="{85859730-E32C-4832-8E5A-1FACC969911B}" type="pres">
      <dgm:prSet presAssocID="{3A731637-B98F-4CC4-A238-EE58F47AD152}" presName="parTx" presStyleLbl="revTx" presStyleIdx="6" presStyleCnt="8">
        <dgm:presLayoutVars>
          <dgm:chMax val="0"/>
          <dgm:chPref val="0"/>
        </dgm:presLayoutVars>
      </dgm:prSet>
      <dgm:spPr/>
    </dgm:pt>
    <dgm:pt modelId="{4C7C277B-4186-4446-92A6-783D870EA81C}" type="pres">
      <dgm:prSet presAssocID="{3A731637-B98F-4CC4-A238-EE58F47AD152}" presName="desTx" presStyleLbl="revTx" presStyleIdx="7" presStyleCnt="8">
        <dgm:presLayoutVars/>
      </dgm:prSet>
      <dgm:spPr/>
    </dgm:pt>
  </dgm:ptLst>
  <dgm:cxnLst>
    <dgm:cxn modelId="{DBC30901-20D2-45B1-8AD3-77293B468F39}" srcId="{3A731637-B98F-4CC4-A238-EE58F47AD152}" destId="{3D3A88FE-E971-4C6B-857A-89AF87139D45}" srcOrd="0" destOrd="0" parTransId="{9E7A0CF4-DD5A-4554-BDF6-C97DB18A3644}" sibTransId="{DCE6D1F9-CF88-4A5A-8B16-2370530663C1}"/>
    <dgm:cxn modelId="{02D4E201-E64B-4E0B-9759-F395EB99C607}" type="presOf" srcId="{038C4413-A2B5-4976-9381-B20CE3AB90AB}" destId="{C5FF5A72-8E53-49BD-A3B0-E1F33F9AD179}" srcOrd="0" destOrd="0" presId="urn:microsoft.com/office/officeart/2018/2/layout/IconVerticalSolidList"/>
    <dgm:cxn modelId="{425E0710-5DD3-42B7-AA39-C5704C20FDB5}" type="presOf" srcId="{36AB6482-5E8D-43FE-954E-DFB1B1FDC65B}" destId="{20F1B809-A719-4A15-96C5-CBDADE4484B1}" srcOrd="0" destOrd="0" presId="urn:microsoft.com/office/officeart/2018/2/layout/IconVerticalSolidList"/>
    <dgm:cxn modelId="{E6E8FC36-A750-4286-829A-B4064F51A71E}" type="presOf" srcId="{18466D25-5BBD-42AC-89FC-D941F71A824B}" destId="{4330C59E-68E5-4BA6-86E5-E5F5DDBEF710}" srcOrd="0" destOrd="0" presId="urn:microsoft.com/office/officeart/2018/2/layout/IconVerticalSolidList"/>
    <dgm:cxn modelId="{59AB0261-40AC-4683-B013-FB1F0084426E}" srcId="{18466D25-5BBD-42AC-89FC-D941F71A824B}" destId="{3A731637-B98F-4CC4-A238-EE58F47AD152}" srcOrd="3" destOrd="0" parTransId="{C2FB23DB-1BC9-41DE-8862-2810E7C9D652}" sibTransId="{8E258683-7AE4-4CD1-AC11-784A12F95405}"/>
    <dgm:cxn modelId="{CAB4A445-A2B8-431C-833E-441D9657FA5F}" type="presOf" srcId="{16ED77F6-93F0-4A4E-B656-8EACC3ACBDC8}" destId="{0E3D2434-AAF5-4359-80DB-314FC30AEB95}" srcOrd="0" destOrd="0" presId="urn:microsoft.com/office/officeart/2018/2/layout/IconVerticalSolidList"/>
    <dgm:cxn modelId="{0E6B8E68-FB35-484D-9F4E-5E6C53F6833C}" srcId="{18466D25-5BBD-42AC-89FC-D941F71A824B}" destId="{16ED77F6-93F0-4A4E-B656-8EACC3ACBDC8}" srcOrd="2" destOrd="0" parTransId="{747C53E7-635D-4592-8A9D-0A7218333666}" sibTransId="{1440069C-CDC0-4E4D-A6FD-700E1FB0FF38}"/>
    <dgm:cxn modelId="{AD16236F-5DBD-49BD-A9DB-9D79F19DDADE}" type="presOf" srcId="{A0F3C273-A6F0-4509-A60B-FE03051B644C}" destId="{4243F967-EA28-44A3-9EB8-8D576D3854BA}" srcOrd="0" destOrd="0" presId="urn:microsoft.com/office/officeart/2018/2/layout/IconVerticalSolidList"/>
    <dgm:cxn modelId="{0E319D78-9701-4A4D-AAA6-A6B42BBB2439}" type="presOf" srcId="{E93D5CAC-66BD-42BA-87DF-68E4E19E2AC8}" destId="{792BAB15-19CD-4E46-8FE6-4E2C2565212C}" srcOrd="0" destOrd="0" presId="urn:microsoft.com/office/officeart/2018/2/layout/IconVerticalSolidList"/>
    <dgm:cxn modelId="{A689A579-9F13-481F-847E-3AC038D756C1}" srcId="{18466D25-5BBD-42AC-89FC-D941F71A824B}" destId="{C345520A-B670-4B8D-A3C7-1869AF4DC084}" srcOrd="1" destOrd="0" parTransId="{908CBD7A-C484-42B8-A8D5-37A17A3D4CAB}" sibTransId="{D55B4271-305D-4662-B95D-5B36A74C1CD4}"/>
    <dgm:cxn modelId="{34CEE680-2714-4460-8D95-71576ED3D4FD}" srcId="{18466D25-5BBD-42AC-89FC-D941F71A824B}" destId="{E93D5CAC-66BD-42BA-87DF-68E4E19E2AC8}" srcOrd="0" destOrd="0" parTransId="{436A5B76-EED5-45C6-A612-890133011EAC}" sibTransId="{7B42DFCC-4E14-4630-83B8-1D1EA02E8BCF}"/>
    <dgm:cxn modelId="{DB2C3BA7-8B20-4187-996E-B9878182F68C}" type="presOf" srcId="{3A731637-B98F-4CC4-A238-EE58F47AD152}" destId="{85859730-E32C-4832-8E5A-1FACC969911B}" srcOrd="0" destOrd="0" presId="urn:microsoft.com/office/officeart/2018/2/layout/IconVerticalSolidList"/>
    <dgm:cxn modelId="{17D194A7-5531-4AC6-9F75-A271B6D06AA0}" type="presOf" srcId="{3D3A88FE-E971-4C6B-857A-89AF87139D45}" destId="{4C7C277B-4186-4446-92A6-783D870EA81C}" srcOrd="0" destOrd="0" presId="urn:microsoft.com/office/officeart/2018/2/layout/IconVerticalSolidList"/>
    <dgm:cxn modelId="{0CA006A8-7BE6-4F08-B507-3081677752A0}" srcId="{16ED77F6-93F0-4A4E-B656-8EACC3ACBDC8}" destId="{038C4413-A2B5-4976-9381-B20CE3AB90AB}" srcOrd="0" destOrd="0" parTransId="{F55664D9-B059-45B9-A8C3-0A211CCBFADA}" sibTransId="{7E1A7E12-D490-414E-AF42-FAEEB5AC1086}"/>
    <dgm:cxn modelId="{050B94B7-C980-4155-9187-5BBBD028137F}" srcId="{C345520A-B670-4B8D-A3C7-1869AF4DC084}" destId="{36AB6482-5E8D-43FE-954E-DFB1B1FDC65B}" srcOrd="0" destOrd="0" parTransId="{1C6A95CD-F801-455B-8AC4-8BA11E0C4C8F}" sibTransId="{47D7FBD6-3BC4-409B-974C-F9632E457644}"/>
    <dgm:cxn modelId="{DF3DF3CE-A673-4C4E-8069-B27BB9EEEEF2}" type="presOf" srcId="{C345520A-B670-4B8D-A3C7-1869AF4DC084}" destId="{D63BE2B9-8293-419A-AF7E-CB83F6A020B2}" srcOrd="0" destOrd="0" presId="urn:microsoft.com/office/officeart/2018/2/layout/IconVerticalSolidList"/>
    <dgm:cxn modelId="{3F1FDBD9-15EB-48FD-871F-917415B3EBC8}" srcId="{E93D5CAC-66BD-42BA-87DF-68E4E19E2AC8}" destId="{A0F3C273-A6F0-4509-A60B-FE03051B644C}" srcOrd="0" destOrd="0" parTransId="{2CBD5FD2-EE0F-4519-85D9-1596664395C4}" sibTransId="{ECA68ECD-348E-4B49-9161-204DFA84DE2A}"/>
    <dgm:cxn modelId="{485ED083-4D19-4A35-8848-DDC293132F38}" type="presParOf" srcId="{4330C59E-68E5-4BA6-86E5-E5F5DDBEF710}" destId="{96BE2AF7-3781-447C-94E1-FE3DB6C706CE}" srcOrd="0" destOrd="0" presId="urn:microsoft.com/office/officeart/2018/2/layout/IconVerticalSolidList"/>
    <dgm:cxn modelId="{60417542-8C0F-4FBF-9850-2D0F5D7F35B5}" type="presParOf" srcId="{96BE2AF7-3781-447C-94E1-FE3DB6C706CE}" destId="{6FE8B323-9BCF-4531-A69F-D01A30BB8990}" srcOrd="0" destOrd="0" presId="urn:microsoft.com/office/officeart/2018/2/layout/IconVerticalSolidList"/>
    <dgm:cxn modelId="{CF2C92DB-3864-4B46-BD57-16F802218A08}" type="presParOf" srcId="{96BE2AF7-3781-447C-94E1-FE3DB6C706CE}" destId="{91B9C656-9D4A-4D21-AF89-47858D6BA396}" srcOrd="1" destOrd="0" presId="urn:microsoft.com/office/officeart/2018/2/layout/IconVerticalSolidList"/>
    <dgm:cxn modelId="{355B1228-92EC-4DB6-8AE4-CDD0647A40B4}" type="presParOf" srcId="{96BE2AF7-3781-447C-94E1-FE3DB6C706CE}" destId="{2A916195-9F46-4F07-800C-A4EF6BD71805}" srcOrd="2" destOrd="0" presId="urn:microsoft.com/office/officeart/2018/2/layout/IconVerticalSolidList"/>
    <dgm:cxn modelId="{0C9C4595-1FF9-4666-96A2-0351744D5B8D}" type="presParOf" srcId="{96BE2AF7-3781-447C-94E1-FE3DB6C706CE}" destId="{792BAB15-19CD-4E46-8FE6-4E2C2565212C}" srcOrd="3" destOrd="0" presId="urn:microsoft.com/office/officeart/2018/2/layout/IconVerticalSolidList"/>
    <dgm:cxn modelId="{9BC230F4-0E65-4344-9C77-242A39B9C8A9}" type="presParOf" srcId="{96BE2AF7-3781-447C-94E1-FE3DB6C706CE}" destId="{4243F967-EA28-44A3-9EB8-8D576D3854BA}" srcOrd="4" destOrd="0" presId="urn:microsoft.com/office/officeart/2018/2/layout/IconVerticalSolidList"/>
    <dgm:cxn modelId="{1A29067A-3074-4ED6-97DA-1B9617D71D40}" type="presParOf" srcId="{4330C59E-68E5-4BA6-86E5-E5F5DDBEF710}" destId="{15F2674E-122F-45C5-A950-D083721DB262}" srcOrd="1" destOrd="0" presId="urn:microsoft.com/office/officeart/2018/2/layout/IconVerticalSolidList"/>
    <dgm:cxn modelId="{6D8D5060-3763-45DC-8522-E62DFCA7B5A1}" type="presParOf" srcId="{4330C59E-68E5-4BA6-86E5-E5F5DDBEF710}" destId="{7D573EF3-209C-4764-A68E-CECD3EE81F23}" srcOrd="2" destOrd="0" presId="urn:microsoft.com/office/officeart/2018/2/layout/IconVerticalSolidList"/>
    <dgm:cxn modelId="{749C91E4-565E-497E-A4D3-919942073EAC}" type="presParOf" srcId="{7D573EF3-209C-4764-A68E-CECD3EE81F23}" destId="{1A97D325-F14F-4DEB-8636-4313E70B0FAB}" srcOrd="0" destOrd="0" presId="urn:microsoft.com/office/officeart/2018/2/layout/IconVerticalSolidList"/>
    <dgm:cxn modelId="{9EDDFAB7-AFB5-472A-86AA-F10030AAE52E}" type="presParOf" srcId="{7D573EF3-209C-4764-A68E-CECD3EE81F23}" destId="{55C49EA4-281D-4AA3-A93C-4B853EBE3679}" srcOrd="1" destOrd="0" presId="urn:microsoft.com/office/officeart/2018/2/layout/IconVerticalSolidList"/>
    <dgm:cxn modelId="{A766CE68-90F0-4BE2-B4A5-8434828CABD8}" type="presParOf" srcId="{7D573EF3-209C-4764-A68E-CECD3EE81F23}" destId="{3EC4EC16-F755-4C8D-BB75-D4B103A3B142}" srcOrd="2" destOrd="0" presId="urn:microsoft.com/office/officeart/2018/2/layout/IconVerticalSolidList"/>
    <dgm:cxn modelId="{FF34ED48-1D98-40C6-8F17-02CA394986DC}" type="presParOf" srcId="{7D573EF3-209C-4764-A68E-CECD3EE81F23}" destId="{D63BE2B9-8293-419A-AF7E-CB83F6A020B2}" srcOrd="3" destOrd="0" presId="urn:microsoft.com/office/officeart/2018/2/layout/IconVerticalSolidList"/>
    <dgm:cxn modelId="{8E234BE2-CC9A-4526-98AF-D5468F26F4B2}" type="presParOf" srcId="{7D573EF3-209C-4764-A68E-CECD3EE81F23}" destId="{20F1B809-A719-4A15-96C5-CBDADE4484B1}" srcOrd="4" destOrd="0" presId="urn:microsoft.com/office/officeart/2018/2/layout/IconVerticalSolidList"/>
    <dgm:cxn modelId="{75466ABA-7A83-4B47-9F9F-B22159168169}" type="presParOf" srcId="{4330C59E-68E5-4BA6-86E5-E5F5DDBEF710}" destId="{97D88AB2-9D2A-44FD-ABCA-BD5FA6E03C3D}" srcOrd="3" destOrd="0" presId="urn:microsoft.com/office/officeart/2018/2/layout/IconVerticalSolidList"/>
    <dgm:cxn modelId="{129E6BA5-CF70-41F9-9B06-D6D7B1EA3CDA}" type="presParOf" srcId="{4330C59E-68E5-4BA6-86E5-E5F5DDBEF710}" destId="{4AD99CBB-0B43-442B-AEE1-4BDD6EBC5301}" srcOrd="4" destOrd="0" presId="urn:microsoft.com/office/officeart/2018/2/layout/IconVerticalSolidList"/>
    <dgm:cxn modelId="{4DA9636F-B6AE-4976-A1D8-793E2935F9EA}" type="presParOf" srcId="{4AD99CBB-0B43-442B-AEE1-4BDD6EBC5301}" destId="{E604BA96-A4B2-41D9-96F8-93A34028D88B}" srcOrd="0" destOrd="0" presId="urn:microsoft.com/office/officeart/2018/2/layout/IconVerticalSolidList"/>
    <dgm:cxn modelId="{736F6362-08D0-4BD3-AD32-BF8904997B5C}" type="presParOf" srcId="{4AD99CBB-0B43-442B-AEE1-4BDD6EBC5301}" destId="{83956D66-8C7C-47E7-A989-78D00D4ADEFE}" srcOrd="1" destOrd="0" presId="urn:microsoft.com/office/officeart/2018/2/layout/IconVerticalSolidList"/>
    <dgm:cxn modelId="{D240F2E6-DC03-427C-8DBB-2641BAD9CA3E}" type="presParOf" srcId="{4AD99CBB-0B43-442B-AEE1-4BDD6EBC5301}" destId="{6A82654C-7BA5-49AD-9330-B6D36B108E18}" srcOrd="2" destOrd="0" presId="urn:microsoft.com/office/officeart/2018/2/layout/IconVerticalSolidList"/>
    <dgm:cxn modelId="{E8CF2C48-3598-4988-B143-183849189C32}" type="presParOf" srcId="{4AD99CBB-0B43-442B-AEE1-4BDD6EBC5301}" destId="{0E3D2434-AAF5-4359-80DB-314FC30AEB95}" srcOrd="3" destOrd="0" presId="urn:microsoft.com/office/officeart/2018/2/layout/IconVerticalSolidList"/>
    <dgm:cxn modelId="{D23119C5-D086-4C6B-8C0C-8EA17F0BC686}" type="presParOf" srcId="{4AD99CBB-0B43-442B-AEE1-4BDD6EBC5301}" destId="{C5FF5A72-8E53-49BD-A3B0-E1F33F9AD179}" srcOrd="4" destOrd="0" presId="urn:microsoft.com/office/officeart/2018/2/layout/IconVerticalSolidList"/>
    <dgm:cxn modelId="{3D608876-57AE-46B3-983A-03FA96320326}" type="presParOf" srcId="{4330C59E-68E5-4BA6-86E5-E5F5DDBEF710}" destId="{27F205C4-31C5-40A2-B834-FAE318215EA6}" srcOrd="5" destOrd="0" presId="urn:microsoft.com/office/officeart/2018/2/layout/IconVerticalSolidList"/>
    <dgm:cxn modelId="{16806B92-D268-47AD-BCC6-54BFF41977DB}" type="presParOf" srcId="{4330C59E-68E5-4BA6-86E5-E5F5DDBEF710}" destId="{52A44C5C-54DC-49F3-841C-C73638D8A0CF}" srcOrd="6" destOrd="0" presId="urn:microsoft.com/office/officeart/2018/2/layout/IconVerticalSolidList"/>
    <dgm:cxn modelId="{4CC6EBFA-0C79-453F-B9A4-AC329CBFB482}" type="presParOf" srcId="{52A44C5C-54DC-49F3-841C-C73638D8A0CF}" destId="{3BB34552-2CE9-4615-AA72-28717FE29B32}" srcOrd="0" destOrd="0" presId="urn:microsoft.com/office/officeart/2018/2/layout/IconVerticalSolidList"/>
    <dgm:cxn modelId="{B8C4DEDD-4EC4-4CAA-87CD-A7644BAA8B8C}" type="presParOf" srcId="{52A44C5C-54DC-49F3-841C-C73638D8A0CF}" destId="{8C0BEDA6-D928-4015-947E-16423E5E421D}" srcOrd="1" destOrd="0" presId="urn:microsoft.com/office/officeart/2018/2/layout/IconVerticalSolidList"/>
    <dgm:cxn modelId="{C7C5597C-4FAD-4FDE-9A92-79E255823E3A}" type="presParOf" srcId="{52A44C5C-54DC-49F3-841C-C73638D8A0CF}" destId="{3AA19187-203C-47E3-959E-9EBAF1087B65}" srcOrd="2" destOrd="0" presId="urn:microsoft.com/office/officeart/2018/2/layout/IconVerticalSolidList"/>
    <dgm:cxn modelId="{3A1AB542-DAE0-49FE-9072-262E0B116FB8}" type="presParOf" srcId="{52A44C5C-54DC-49F3-841C-C73638D8A0CF}" destId="{85859730-E32C-4832-8E5A-1FACC969911B}" srcOrd="3" destOrd="0" presId="urn:microsoft.com/office/officeart/2018/2/layout/IconVerticalSolidList"/>
    <dgm:cxn modelId="{18412521-E57C-4D38-A45C-B881A1F1202F}" type="presParOf" srcId="{52A44C5C-54DC-49F3-841C-C73638D8A0CF}" destId="{4C7C277B-4186-4446-92A6-783D870EA81C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71F16E1-4B48-4196-A95F-898018694AC3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EF26C66-2379-4EA1-9676-ADB9A8C959E6}">
      <dgm:prSet/>
      <dgm:spPr/>
      <dgm:t>
        <a:bodyPr/>
        <a:lstStyle/>
        <a:p>
          <a:r>
            <a:rPr lang="fr-FR" dirty="0"/>
            <a:t>Effectifs CNAM : 18 875 562 salariés</a:t>
          </a:r>
          <a:endParaRPr lang="en-US" dirty="0"/>
        </a:p>
      </dgm:t>
    </dgm:pt>
    <dgm:pt modelId="{422CE9BE-5C2E-4605-827A-FD1430903290}" type="parTrans" cxnId="{5510D9E2-AA58-4A43-BDF8-4F867247576D}">
      <dgm:prSet/>
      <dgm:spPr/>
      <dgm:t>
        <a:bodyPr/>
        <a:lstStyle/>
        <a:p>
          <a:endParaRPr lang="en-US"/>
        </a:p>
      </dgm:t>
    </dgm:pt>
    <dgm:pt modelId="{9CD03D39-650E-4079-8D51-DA1C27568201}" type="sibTrans" cxnId="{5510D9E2-AA58-4A43-BDF8-4F867247576D}">
      <dgm:prSet/>
      <dgm:spPr/>
      <dgm:t>
        <a:bodyPr/>
        <a:lstStyle/>
        <a:p>
          <a:endParaRPr lang="en-US"/>
        </a:p>
      </dgm:t>
    </dgm:pt>
    <dgm:pt modelId="{650E933B-9F4C-4E02-BE7E-3628C6080AC0}">
      <dgm:prSet/>
      <dgm:spPr/>
      <dgm:t>
        <a:bodyPr/>
        <a:lstStyle/>
        <a:p>
          <a:r>
            <a:rPr lang="fr-FR"/>
            <a:t>Mortalité au travail</a:t>
          </a:r>
          <a:endParaRPr lang="en-US"/>
        </a:p>
      </dgm:t>
    </dgm:pt>
    <dgm:pt modelId="{FA8E32A2-81D0-410F-9D42-711DF68D6006}" type="parTrans" cxnId="{68A2E563-4A15-400F-9F42-75AB0213C3A2}">
      <dgm:prSet/>
      <dgm:spPr/>
      <dgm:t>
        <a:bodyPr/>
        <a:lstStyle/>
        <a:p>
          <a:endParaRPr lang="en-US"/>
        </a:p>
      </dgm:t>
    </dgm:pt>
    <dgm:pt modelId="{4C3FA040-F32C-4F41-B424-1E4D056B19ED}" type="sibTrans" cxnId="{68A2E563-4A15-400F-9F42-75AB0213C3A2}">
      <dgm:prSet/>
      <dgm:spPr/>
      <dgm:t>
        <a:bodyPr/>
        <a:lstStyle/>
        <a:p>
          <a:endParaRPr lang="en-US"/>
        </a:p>
      </dgm:t>
    </dgm:pt>
    <dgm:pt modelId="{A6EC65AB-7C4A-45FE-9921-2BF40CD92C65}">
      <dgm:prSet/>
      <dgm:spPr/>
      <dgm:t>
        <a:bodyPr/>
        <a:lstStyle/>
        <a:p>
          <a:r>
            <a:rPr lang="fr-FR" dirty="0"/>
            <a:t>1141 décès</a:t>
          </a:r>
          <a:endParaRPr lang="en-US" dirty="0"/>
        </a:p>
      </dgm:t>
    </dgm:pt>
    <dgm:pt modelId="{73EED4AF-8C57-4E4A-B0E1-EDEE57069705}" type="parTrans" cxnId="{8AB37597-620B-4B44-B232-BD69AC4BD251}">
      <dgm:prSet/>
      <dgm:spPr/>
      <dgm:t>
        <a:bodyPr/>
        <a:lstStyle/>
        <a:p>
          <a:endParaRPr lang="en-US"/>
        </a:p>
      </dgm:t>
    </dgm:pt>
    <dgm:pt modelId="{44897EEF-4867-4559-BF28-DF93ED534BF8}" type="sibTrans" cxnId="{8AB37597-620B-4B44-B232-BD69AC4BD251}">
      <dgm:prSet/>
      <dgm:spPr/>
      <dgm:t>
        <a:bodyPr/>
        <a:lstStyle/>
        <a:p>
          <a:endParaRPr lang="en-US"/>
        </a:p>
      </dgm:t>
    </dgm:pt>
    <dgm:pt modelId="{8DEE9EF2-2948-45A6-838D-C042EEBBCB59}">
      <dgm:prSet/>
      <dgm:spPr/>
      <dgm:t>
        <a:bodyPr/>
        <a:lstStyle/>
        <a:p>
          <a:r>
            <a:rPr lang="fr-FR" dirty="0"/>
            <a:t>845 morts par accidents</a:t>
          </a:r>
          <a:endParaRPr lang="en-US" dirty="0"/>
        </a:p>
      </dgm:t>
    </dgm:pt>
    <dgm:pt modelId="{DB46048F-44C3-441B-9C27-B2DA2B9C56C4}" type="parTrans" cxnId="{ABB55CCA-3455-42AC-8B18-8070F2A2BCFA}">
      <dgm:prSet/>
      <dgm:spPr/>
      <dgm:t>
        <a:bodyPr/>
        <a:lstStyle/>
        <a:p>
          <a:endParaRPr lang="en-US"/>
        </a:p>
      </dgm:t>
    </dgm:pt>
    <dgm:pt modelId="{DDA657F5-EBE8-4DAC-A4FC-FB1DE8CCD1B2}" type="sibTrans" cxnId="{ABB55CCA-3455-42AC-8B18-8070F2A2BCFA}">
      <dgm:prSet/>
      <dgm:spPr/>
      <dgm:t>
        <a:bodyPr/>
        <a:lstStyle/>
        <a:p>
          <a:endParaRPr lang="en-US"/>
        </a:p>
      </dgm:t>
    </dgm:pt>
    <dgm:pt modelId="{15C2E61E-1382-4A5C-93A4-99F8AC9BFFCB}">
      <dgm:prSet/>
      <dgm:spPr/>
      <dgm:t>
        <a:bodyPr/>
        <a:lstStyle/>
        <a:p>
          <a:r>
            <a:rPr lang="fr-FR" dirty="0"/>
            <a:t>296 morts par maladie professionnelle</a:t>
          </a:r>
          <a:endParaRPr lang="en-US" dirty="0"/>
        </a:p>
      </dgm:t>
    </dgm:pt>
    <dgm:pt modelId="{E77C8D8D-66D3-41D5-94EA-EA7B9FFA95FC}" type="parTrans" cxnId="{B23C71E4-3735-4F8F-98D6-A1F52F94CC33}">
      <dgm:prSet/>
      <dgm:spPr/>
      <dgm:t>
        <a:bodyPr/>
        <a:lstStyle/>
        <a:p>
          <a:endParaRPr lang="en-US"/>
        </a:p>
      </dgm:t>
    </dgm:pt>
    <dgm:pt modelId="{C1EC28A3-4EA0-4863-B83F-FE0201DAFCD7}" type="sibTrans" cxnId="{B23C71E4-3735-4F8F-98D6-A1F52F94CC33}">
      <dgm:prSet/>
      <dgm:spPr/>
      <dgm:t>
        <a:bodyPr/>
        <a:lstStyle/>
        <a:p>
          <a:endParaRPr lang="en-US"/>
        </a:p>
      </dgm:t>
    </dgm:pt>
    <dgm:pt modelId="{74E550C5-1079-4CA8-B5D3-1BF4DEBA584D}">
      <dgm:prSet/>
      <dgm:spPr/>
      <dgm:t>
        <a:bodyPr/>
        <a:lstStyle/>
        <a:p>
          <a:r>
            <a:rPr lang="fr-FR"/>
            <a:t>Journées perdues</a:t>
          </a:r>
          <a:endParaRPr lang="en-US"/>
        </a:p>
      </dgm:t>
    </dgm:pt>
    <dgm:pt modelId="{92521A17-F176-4D69-8581-9450514D7DDC}" type="parTrans" cxnId="{28CAE13A-CB4E-42B6-A8C3-DD4B002A2C43}">
      <dgm:prSet/>
      <dgm:spPr/>
      <dgm:t>
        <a:bodyPr/>
        <a:lstStyle/>
        <a:p>
          <a:endParaRPr lang="en-US"/>
        </a:p>
      </dgm:t>
    </dgm:pt>
    <dgm:pt modelId="{0963C7EB-A281-427D-840C-F30B8D1C3D42}" type="sibTrans" cxnId="{28CAE13A-CB4E-42B6-A8C3-DD4B002A2C43}">
      <dgm:prSet/>
      <dgm:spPr/>
      <dgm:t>
        <a:bodyPr/>
        <a:lstStyle/>
        <a:p>
          <a:endParaRPr lang="en-US"/>
        </a:p>
      </dgm:t>
    </dgm:pt>
    <dgm:pt modelId="{C90074D9-52A6-4078-B9D1-32E75AA26BD9}">
      <dgm:prSet/>
      <dgm:spPr/>
      <dgm:t>
        <a:bodyPr/>
        <a:lstStyle/>
        <a:p>
          <a:r>
            <a:rPr lang="fr-FR" dirty="0"/>
            <a:t>3,25 jours d’incapacité temporaire moyenne par salarié</a:t>
          </a:r>
          <a:endParaRPr lang="en-US" dirty="0"/>
        </a:p>
      </dgm:t>
    </dgm:pt>
    <dgm:pt modelId="{6C091003-A913-40FA-8CE4-46DFBB79841F}" type="parTrans" cxnId="{EB49748C-EC62-42DD-8990-1B12610EC61E}">
      <dgm:prSet/>
      <dgm:spPr/>
      <dgm:t>
        <a:bodyPr/>
        <a:lstStyle/>
        <a:p>
          <a:endParaRPr lang="en-US"/>
        </a:p>
      </dgm:t>
    </dgm:pt>
    <dgm:pt modelId="{C35A2629-AC1F-4D24-822D-2548C0D964A2}" type="sibTrans" cxnId="{EB49748C-EC62-42DD-8990-1B12610EC61E}">
      <dgm:prSet/>
      <dgm:spPr/>
      <dgm:t>
        <a:bodyPr/>
        <a:lstStyle/>
        <a:p>
          <a:endParaRPr lang="en-US"/>
        </a:p>
      </dgm:t>
    </dgm:pt>
    <dgm:pt modelId="{18BC22AA-6869-4E32-B7A4-35793841BC24}">
      <dgm:prSet/>
      <dgm:spPr/>
      <dgm:t>
        <a:bodyPr/>
        <a:lstStyle/>
        <a:p>
          <a:r>
            <a:rPr lang="fr-FR" dirty="0"/>
            <a:t>Accidents :2,67 jours/an </a:t>
          </a:r>
          <a:endParaRPr lang="en-US" dirty="0"/>
        </a:p>
      </dgm:t>
    </dgm:pt>
    <dgm:pt modelId="{9A879CDB-F017-49E0-8CFB-ECC9899B6C55}" type="parTrans" cxnId="{5556FC79-1A86-492F-A7E8-2726E6D2B49C}">
      <dgm:prSet/>
      <dgm:spPr/>
      <dgm:t>
        <a:bodyPr/>
        <a:lstStyle/>
        <a:p>
          <a:endParaRPr lang="en-US"/>
        </a:p>
      </dgm:t>
    </dgm:pt>
    <dgm:pt modelId="{56FD8E35-F4D5-42DD-8C06-B86C57FC79E3}" type="sibTrans" cxnId="{5556FC79-1A86-492F-A7E8-2726E6D2B49C}">
      <dgm:prSet/>
      <dgm:spPr/>
      <dgm:t>
        <a:bodyPr/>
        <a:lstStyle/>
        <a:p>
          <a:endParaRPr lang="en-US"/>
        </a:p>
      </dgm:t>
    </dgm:pt>
    <dgm:pt modelId="{F0008413-8803-4095-93C4-E7D907D65463}">
      <dgm:prSet/>
      <dgm:spPr/>
      <dgm:t>
        <a:bodyPr/>
        <a:lstStyle/>
        <a:p>
          <a:r>
            <a:rPr lang="fr-FR" dirty="0"/>
            <a:t>Maladies professionnelles : 0,58 jour/an</a:t>
          </a:r>
          <a:endParaRPr lang="en-US" dirty="0"/>
        </a:p>
      </dgm:t>
    </dgm:pt>
    <dgm:pt modelId="{A172C74A-C24C-4BA4-B071-BB08A9E3EEEA}" type="parTrans" cxnId="{A766A7C8-7E9A-41A0-A8E2-089E3E7EF47C}">
      <dgm:prSet/>
      <dgm:spPr/>
      <dgm:t>
        <a:bodyPr/>
        <a:lstStyle/>
        <a:p>
          <a:endParaRPr lang="en-US"/>
        </a:p>
      </dgm:t>
    </dgm:pt>
    <dgm:pt modelId="{CFE9250F-E6DB-48C7-9AB7-0A67D71D132E}" type="sibTrans" cxnId="{A766A7C8-7E9A-41A0-A8E2-089E3E7EF47C}">
      <dgm:prSet/>
      <dgm:spPr/>
      <dgm:t>
        <a:bodyPr/>
        <a:lstStyle/>
        <a:p>
          <a:endParaRPr lang="en-US"/>
        </a:p>
      </dgm:t>
    </dgm:pt>
    <dgm:pt modelId="{96099A4E-BCA6-48A4-97BA-9836BB3169D6}">
      <dgm:prSet/>
      <dgm:spPr/>
      <dgm:t>
        <a:bodyPr/>
        <a:lstStyle/>
        <a:p>
          <a:r>
            <a:rPr lang="fr-FR"/>
            <a:t>Potentiel de travail perdu</a:t>
          </a:r>
          <a:endParaRPr lang="en-US"/>
        </a:p>
      </dgm:t>
    </dgm:pt>
    <dgm:pt modelId="{84EB8F59-DB0F-4389-AF78-84F2064F2FC3}" type="parTrans" cxnId="{547DB40C-71AB-42ED-AD33-736E22BDF051}">
      <dgm:prSet/>
      <dgm:spPr/>
      <dgm:t>
        <a:bodyPr/>
        <a:lstStyle/>
        <a:p>
          <a:endParaRPr lang="en-US"/>
        </a:p>
      </dgm:t>
    </dgm:pt>
    <dgm:pt modelId="{684CE4CD-8384-4FB4-9025-1007A1879941}" type="sibTrans" cxnId="{547DB40C-71AB-42ED-AD33-736E22BDF051}">
      <dgm:prSet/>
      <dgm:spPr/>
      <dgm:t>
        <a:bodyPr/>
        <a:lstStyle/>
        <a:p>
          <a:endParaRPr lang="en-US"/>
        </a:p>
      </dgm:t>
    </dgm:pt>
    <dgm:pt modelId="{62F36358-A7DD-4DA2-96C5-CEC6785336EA}">
      <dgm:prSet/>
      <dgm:spPr/>
      <dgm:t>
        <a:bodyPr/>
        <a:lstStyle/>
        <a:p>
          <a:r>
            <a:rPr lang="fr-FR" dirty="0"/>
            <a:t>1,1 % du potentiel d’heures travaillées</a:t>
          </a:r>
          <a:endParaRPr lang="en-US" dirty="0"/>
        </a:p>
      </dgm:t>
    </dgm:pt>
    <dgm:pt modelId="{A380AE15-67E4-4D06-8850-EAEB3420672B}" type="parTrans" cxnId="{97F62A58-408B-4B74-AF9B-09168D27A11D}">
      <dgm:prSet/>
      <dgm:spPr/>
      <dgm:t>
        <a:bodyPr/>
        <a:lstStyle/>
        <a:p>
          <a:endParaRPr lang="en-US"/>
        </a:p>
      </dgm:t>
    </dgm:pt>
    <dgm:pt modelId="{8F527747-266D-4BF1-83D5-4B90100E5D58}" type="sibTrans" cxnId="{97F62A58-408B-4B74-AF9B-09168D27A11D}">
      <dgm:prSet/>
      <dgm:spPr/>
      <dgm:t>
        <a:bodyPr/>
        <a:lstStyle/>
        <a:p>
          <a:endParaRPr lang="en-US"/>
        </a:p>
      </dgm:t>
    </dgm:pt>
    <dgm:pt modelId="{6F6C350A-3685-4AFC-99FD-645E8B24815B}">
      <dgm:prSet/>
      <dgm:spPr/>
      <dgm:t>
        <a:bodyPr/>
        <a:lstStyle/>
        <a:p>
          <a:r>
            <a:rPr lang="fr-FR"/>
            <a:t>Coûts</a:t>
          </a:r>
          <a:endParaRPr lang="en-US"/>
        </a:p>
      </dgm:t>
    </dgm:pt>
    <dgm:pt modelId="{953B3694-2071-440D-8D9C-CCC61AFD9365}" type="parTrans" cxnId="{2A1A8B85-6644-4FF0-BA6B-EC9FC8152AE4}">
      <dgm:prSet/>
      <dgm:spPr/>
      <dgm:t>
        <a:bodyPr/>
        <a:lstStyle/>
        <a:p>
          <a:endParaRPr lang="en-US"/>
        </a:p>
      </dgm:t>
    </dgm:pt>
    <dgm:pt modelId="{E72E2573-4EE2-4B2D-B0A5-9851B8934E94}" type="sibTrans" cxnId="{2A1A8B85-6644-4FF0-BA6B-EC9FC8152AE4}">
      <dgm:prSet/>
      <dgm:spPr/>
      <dgm:t>
        <a:bodyPr/>
        <a:lstStyle/>
        <a:p>
          <a:endParaRPr lang="en-US"/>
        </a:p>
      </dgm:t>
    </dgm:pt>
    <dgm:pt modelId="{9D511C0E-02FE-40B6-B000-3DFFE180BA39}">
      <dgm:prSet/>
      <dgm:spPr/>
      <dgm:t>
        <a:bodyPr/>
        <a:lstStyle/>
        <a:p>
          <a:r>
            <a:rPr lang="fr-FR"/>
            <a:t>0,6% du PIB </a:t>
          </a:r>
          <a:endParaRPr lang="en-US"/>
        </a:p>
      </dgm:t>
    </dgm:pt>
    <dgm:pt modelId="{38CCDD14-AB38-48F8-893B-3D688C065BFB}" type="parTrans" cxnId="{680DA151-7EC5-4D03-A537-773763512E14}">
      <dgm:prSet/>
      <dgm:spPr/>
      <dgm:t>
        <a:bodyPr/>
        <a:lstStyle/>
        <a:p>
          <a:endParaRPr lang="en-US"/>
        </a:p>
      </dgm:t>
    </dgm:pt>
    <dgm:pt modelId="{0858DB13-68FA-4416-A99F-0D5D802B2BD3}" type="sibTrans" cxnId="{680DA151-7EC5-4D03-A537-773763512E14}">
      <dgm:prSet/>
      <dgm:spPr/>
      <dgm:t>
        <a:bodyPr/>
        <a:lstStyle/>
        <a:p>
          <a:endParaRPr lang="en-US"/>
        </a:p>
      </dgm:t>
    </dgm:pt>
    <dgm:pt modelId="{DACE96C0-F4C0-43CF-8B15-90FE02712C66}">
      <dgm:prSet/>
      <dgm:spPr/>
      <dgm:t>
        <a:bodyPr/>
        <a:lstStyle/>
        <a:p>
          <a:r>
            <a:rPr lang="fr-FR"/>
            <a:t>271 €/journée d’incapacité temporaire</a:t>
          </a:r>
          <a:endParaRPr lang="en-US"/>
        </a:p>
      </dgm:t>
    </dgm:pt>
    <dgm:pt modelId="{89D62C13-357C-40CF-8E6B-39355CBB1064}" type="parTrans" cxnId="{EFDFFBAE-E13D-4F20-B4D9-CCA90F6892ED}">
      <dgm:prSet/>
      <dgm:spPr/>
      <dgm:t>
        <a:bodyPr/>
        <a:lstStyle/>
        <a:p>
          <a:endParaRPr lang="en-US"/>
        </a:p>
      </dgm:t>
    </dgm:pt>
    <dgm:pt modelId="{FF701562-2420-4F7A-89D3-BD39ABC60D57}" type="sibTrans" cxnId="{EFDFFBAE-E13D-4F20-B4D9-CCA90F6892ED}">
      <dgm:prSet/>
      <dgm:spPr/>
      <dgm:t>
        <a:bodyPr/>
        <a:lstStyle/>
        <a:p>
          <a:endParaRPr lang="en-US"/>
        </a:p>
      </dgm:t>
    </dgm:pt>
    <dgm:pt modelId="{EB3E3B8F-D941-4A50-AF99-D114502AD553}">
      <dgm:prSet/>
      <dgm:spPr/>
      <dgm:t>
        <a:bodyPr/>
        <a:lstStyle/>
        <a:p>
          <a:r>
            <a:rPr lang="fr-FR"/>
            <a:t>13 550 €/victime</a:t>
          </a:r>
          <a:endParaRPr lang="en-US"/>
        </a:p>
      </dgm:t>
    </dgm:pt>
    <dgm:pt modelId="{0732BF8F-63CA-42AC-B516-300EC9D1840E}" type="parTrans" cxnId="{1C77D567-EC8F-4288-BF16-8646E3A3078A}">
      <dgm:prSet/>
      <dgm:spPr/>
      <dgm:t>
        <a:bodyPr/>
        <a:lstStyle/>
        <a:p>
          <a:endParaRPr lang="en-US"/>
        </a:p>
      </dgm:t>
    </dgm:pt>
    <dgm:pt modelId="{826970CD-205E-4CB0-892E-9CB1F65BA0B3}" type="sibTrans" cxnId="{1C77D567-EC8F-4288-BF16-8646E3A3078A}">
      <dgm:prSet/>
      <dgm:spPr/>
      <dgm:t>
        <a:bodyPr/>
        <a:lstStyle/>
        <a:p>
          <a:endParaRPr lang="en-US"/>
        </a:p>
      </dgm:t>
    </dgm:pt>
    <dgm:pt modelId="{C860ED2C-4B19-4796-AF50-93FC8E508265}" type="pres">
      <dgm:prSet presAssocID="{A71F16E1-4B48-4196-A95F-898018694AC3}" presName="Name0" presStyleCnt="0">
        <dgm:presLayoutVars>
          <dgm:dir/>
          <dgm:animLvl val="lvl"/>
          <dgm:resizeHandles val="exact"/>
        </dgm:presLayoutVars>
      </dgm:prSet>
      <dgm:spPr/>
    </dgm:pt>
    <dgm:pt modelId="{E763EE23-7206-4C90-A257-8764D955E0DC}" type="pres">
      <dgm:prSet presAssocID="{3EF26C66-2379-4EA1-9676-ADB9A8C959E6}" presName="linNode" presStyleCnt="0"/>
      <dgm:spPr/>
    </dgm:pt>
    <dgm:pt modelId="{10F86151-FF48-457A-B5A6-6BBA993B7352}" type="pres">
      <dgm:prSet presAssocID="{3EF26C66-2379-4EA1-9676-ADB9A8C959E6}" presName="parentText" presStyleLbl="node1" presStyleIdx="0" presStyleCnt="5" custScaleX="181905">
        <dgm:presLayoutVars>
          <dgm:chMax val="1"/>
          <dgm:bulletEnabled val="1"/>
        </dgm:presLayoutVars>
      </dgm:prSet>
      <dgm:spPr/>
    </dgm:pt>
    <dgm:pt modelId="{8EFDE453-37B9-4625-A86B-8783E67A310A}" type="pres">
      <dgm:prSet presAssocID="{9CD03D39-650E-4079-8D51-DA1C27568201}" presName="sp" presStyleCnt="0"/>
      <dgm:spPr/>
    </dgm:pt>
    <dgm:pt modelId="{3A7E9BFB-F5CF-4950-8C87-E820916D65F7}" type="pres">
      <dgm:prSet presAssocID="{650E933B-9F4C-4E02-BE7E-3628C6080AC0}" presName="linNode" presStyleCnt="0"/>
      <dgm:spPr/>
    </dgm:pt>
    <dgm:pt modelId="{E1FCF1A4-99C8-4133-8520-B9A76B4B52CD}" type="pres">
      <dgm:prSet presAssocID="{650E933B-9F4C-4E02-BE7E-3628C6080AC0}" presName="parentText" presStyleLbl="node1" presStyleIdx="1" presStyleCnt="5">
        <dgm:presLayoutVars>
          <dgm:chMax val="1"/>
          <dgm:bulletEnabled val="1"/>
        </dgm:presLayoutVars>
      </dgm:prSet>
      <dgm:spPr/>
    </dgm:pt>
    <dgm:pt modelId="{313DC215-5BBD-46B0-90AA-B2E184941DCB}" type="pres">
      <dgm:prSet presAssocID="{650E933B-9F4C-4E02-BE7E-3628C6080AC0}" presName="descendantText" presStyleLbl="alignAccFollowNode1" presStyleIdx="0" presStyleCnt="4">
        <dgm:presLayoutVars>
          <dgm:bulletEnabled val="1"/>
        </dgm:presLayoutVars>
      </dgm:prSet>
      <dgm:spPr/>
    </dgm:pt>
    <dgm:pt modelId="{884F287B-E4FD-4502-8841-79637F937E68}" type="pres">
      <dgm:prSet presAssocID="{4C3FA040-F32C-4F41-B424-1E4D056B19ED}" presName="sp" presStyleCnt="0"/>
      <dgm:spPr/>
    </dgm:pt>
    <dgm:pt modelId="{81C60FC6-4CDB-49BF-9551-0ED374B8EB82}" type="pres">
      <dgm:prSet presAssocID="{74E550C5-1079-4CA8-B5D3-1BF4DEBA584D}" presName="linNode" presStyleCnt="0"/>
      <dgm:spPr/>
    </dgm:pt>
    <dgm:pt modelId="{DE9A7C4A-AD6E-463A-8449-D5FDDD481152}" type="pres">
      <dgm:prSet presAssocID="{74E550C5-1079-4CA8-B5D3-1BF4DEBA584D}" presName="parentText" presStyleLbl="node1" presStyleIdx="2" presStyleCnt="5">
        <dgm:presLayoutVars>
          <dgm:chMax val="1"/>
          <dgm:bulletEnabled val="1"/>
        </dgm:presLayoutVars>
      </dgm:prSet>
      <dgm:spPr/>
    </dgm:pt>
    <dgm:pt modelId="{644B2A9E-AEB5-4F2B-A4AD-4B723E27CB80}" type="pres">
      <dgm:prSet presAssocID="{74E550C5-1079-4CA8-B5D3-1BF4DEBA584D}" presName="descendantText" presStyleLbl="alignAccFollowNode1" presStyleIdx="1" presStyleCnt="4">
        <dgm:presLayoutVars>
          <dgm:bulletEnabled val="1"/>
        </dgm:presLayoutVars>
      </dgm:prSet>
      <dgm:spPr/>
    </dgm:pt>
    <dgm:pt modelId="{CBF30EF5-038E-4A89-A15E-758BEDE0BFC1}" type="pres">
      <dgm:prSet presAssocID="{0963C7EB-A281-427D-840C-F30B8D1C3D42}" presName="sp" presStyleCnt="0"/>
      <dgm:spPr/>
    </dgm:pt>
    <dgm:pt modelId="{C9FE6132-70E3-4455-A535-229953917BB2}" type="pres">
      <dgm:prSet presAssocID="{96099A4E-BCA6-48A4-97BA-9836BB3169D6}" presName="linNode" presStyleCnt="0"/>
      <dgm:spPr/>
    </dgm:pt>
    <dgm:pt modelId="{0940A6EA-A5A8-4114-8CE0-5B84B9D5F4E5}" type="pres">
      <dgm:prSet presAssocID="{96099A4E-BCA6-48A4-97BA-9836BB3169D6}" presName="parentText" presStyleLbl="node1" presStyleIdx="3" presStyleCnt="5">
        <dgm:presLayoutVars>
          <dgm:chMax val="1"/>
          <dgm:bulletEnabled val="1"/>
        </dgm:presLayoutVars>
      </dgm:prSet>
      <dgm:spPr/>
    </dgm:pt>
    <dgm:pt modelId="{16BAEA47-BD45-4F9F-A810-2BBA0583AC22}" type="pres">
      <dgm:prSet presAssocID="{96099A4E-BCA6-48A4-97BA-9836BB3169D6}" presName="descendantText" presStyleLbl="alignAccFollowNode1" presStyleIdx="2" presStyleCnt="4">
        <dgm:presLayoutVars>
          <dgm:bulletEnabled val="1"/>
        </dgm:presLayoutVars>
      </dgm:prSet>
      <dgm:spPr/>
    </dgm:pt>
    <dgm:pt modelId="{DA561064-88A9-4995-BD66-F14C7EBA8144}" type="pres">
      <dgm:prSet presAssocID="{684CE4CD-8384-4FB4-9025-1007A1879941}" presName="sp" presStyleCnt="0"/>
      <dgm:spPr/>
    </dgm:pt>
    <dgm:pt modelId="{915C35E7-9CF3-426B-B910-E1D5A644EB66}" type="pres">
      <dgm:prSet presAssocID="{6F6C350A-3685-4AFC-99FD-645E8B24815B}" presName="linNode" presStyleCnt="0"/>
      <dgm:spPr/>
    </dgm:pt>
    <dgm:pt modelId="{919618A8-4BF9-4216-8082-098362FEC8D4}" type="pres">
      <dgm:prSet presAssocID="{6F6C350A-3685-4AFC-99FD-645E8B24815B}" presName="parentText" presStyleLbl="node1" presStyleIdx="4" presStyleCnt="5">
        <dgm:presLayoutVars>
          <dgm:chMax val="1"/>
          <dgm:bulletEnabled val="1"/>
        </dgm:presLayoutVars>
      </dgm:prSet>
      <dgm:spPr/>
    </dgm:pt>
    <dgm:pt modelId="{D25EC3DC-7FC9-4BEE-B67D-D122DDAC74AE}" type="pres">
      <dgm:prSet presAssocID="{6F6C350A-3685-4AFC-99FD-645E8B24815B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547DB40C-71AB-42ED-AD33-736E22BDF051}" srcId="{A71F16E1-4B48-4196-A95F-898018694AC3}" destId="{96099A4E-BCA6-48A4-97BA-9836BB3169D6}" srcOrd="3" destOrd="0" parTransId="{84EB8F59-DB0F-4389-AF78-84F2064F2FC3}" sibTransId="{684CE4CD-8384-4FB4-9025-1007A1879941}"/>
    <dgm:cxn modelId="{FAB2B11A-2E18-42B7-B95A-A81939B9CC83}" type="presOf" srcId="{8DEE9EF2-2948-45A6-838D-C042EEBBCB59}" destId="{313DC215-5BBD-46B0-90AA-B2E184941DCB}" srcOrd="0" destOrd="1" presId="urn:microsoft.com/office/officeart/2005/8/layout/vList5"/>
    <dgm:cxn modelId="{D09D022A-1E6D-4B5F-BC3B-5604D5BBBC2C}" type="presOf" srcId="{9D511C0E-02FE-40B6-B000-3DFFE180BA39}" destId="{D25EC3DC-7FC9-4BEE-B67D-D122DDAC74AE}" srcOrd="0" destOrd="0" presId="urn:microsoft.com/office/officeart/2005/8/layout/vList5"/>
    <dgm:cxn modelId="{CB38272F-9F8E-4742-830D-404851B8E0FB}" type="presOf" srcId="{EB3E3B8F-D941-4A50-AF99-D114502AD553}" destId="{D25EC3DC-7FC9-4BEE-B67D-D122DDAC74AE}" srcOrd="0" destOrd="2" presId="urn:microsoft.com/office/officeart/2005/8/layout/vList5"/>
    <dgm:cxn modelId="{28CAE13A-CB4E-42B6-A8C3-DD4B002A2C43}" srcId="{A71F16E1-4B48-4196-A95F-898018694AC3}" destId="{74E550C5-1079-4CA8-B5D3-1BF4DEBA584D}" srcOrd="2" destOrd="0" parTransId="{92521A17-F176-4D69-8581-9450514D7DDC}" sibTransId="{0963C7EB-A281-427D-840C-F30B8D1C3D42}"/>
    <dgm:cxn modelId="{4810B85B-D10A-4F6F-A772-D72DA680E329}" type="presOf" srcId="{DACE96C0-F4C0-43CF-8B15-90FE02712C66}" destId="{D25EC3DC-7FC9-4BEE-B67D-D122DDAC74AE}" srcOrd="0" destOrd="1" presId="urn:microsoft.com/office/officeart/2005/8/layout/vList5"/>
    <dgm:cxn modelId="{68A2E563-4A15-400F-9F42-75AB0213C3A2}" srcId="{A71F16E1-4B48-4196-A95F-898018694AC3}" destId="{650E933B-9F4C-4E02-BE7E-3628C6080AC0}" srcOrd="1" destOrd="0" parTransId="{FA8E32A2-81D0-410F-9D42-711DF68D6006}" sibTransId="{4C3FA040-F32C-4F41-B424-1E4D056B19ED}"/>
    <dgm:cxn modelId="{EDFBC865-6737-4A8B-A23D-ACFEE8DE2511}" type="presOf" srcId="{650E933B-9F4C-4E02-BE7E-3628C6080AC0}" destId="{E1FCF1A4-99C8-4133-8520-B9A76B4B52CD}" srcOrd="0" destOrd="0" presId="urn:microsoft.com/office/officeart/2005/8/layout/vList5"/>
    <dgm:cxn modelId="{1C77D567-EC8F-4288-BF16-8646E3A3078A}" srcId="{6F6C350A-3685-4AFC-99FD-645E8B24815B}" destId="{EB3E3B8F-D941-4A50-AF99-D114502AD553}" srcOrd="2" destOrd="0" parTransId="{0732BF8F-63CA-42AC-B516-300EC9D1840E}" sibTransId="{826970CD-205E-4CB0-892E-9CB1F65BA0B3}"/>
    <dgm:cxn modelId="{B524A949-579B-4AFF-A28E-1E07115655F1}" type="presOf" srcId="{62F36358-A7DD-4DA2-96C5-CEC6785336EA}" destId="{16BAEA47-BD45-4F9F-A810-2BBA0583AC22}" srcOrd="0" destOrd="0" presId="urn:microsoft.com/office/officeart/2005/8/layout/vList5"/>
    <dgm:cxn modelId="{680DA151-7EC5-4D03-A537-773763512E14}" srcId="{6F6C350A-3685-4AFC-99FD-645E8B24815B}" destId="{9D511C0E-02FE-40B6-B000-3DFFE180BA39}" srcOrd="0" destOrd="0" parTransId="{38CCDD14-AB38-48F8-893B-3D688C065BFB}" sibTransId="{0858DB13-68FA-4416-A99F-0D5D802B2BD3}"/>
    <dgm:cxn modelId="{B2624853-B1CB-4DE9-95BF-58965BF24B03}" type="presOf" srcId="{C90074D9-52A6-4078-B9D1-32E75AA26BD9}" destId="{644B2A9E-AEB5-4F2B-A4AD-4B723E27CB80}" srcOrd="0" destOrd="0" presId="urn:microsoft.com/office/officeart/2005/8/layout/vList5"/>
    <dgm:cxn modelId="{97F62A58-408B-4B74-AF9B-09168D27A11D}" srcId="{96099A4E-BCA6-48A4-97BA-9836BB3169D6}" destId="{62F36358-A7DD-4DA2-96C5-CEC6785336EA}" srcOrd="0" destOrd="0" parTransId="{A380AE15-67E4-4D06-8850-EAEB3420672B}" sibTransId="{8F527747-266D-4BF1-83D5-4B90100E5D58}"/>
    <dgm:cxn modelId="{5556FC79-1A86-492F-A7E8-2726E6D2B49C}" srcId="{C90074D9-52A6-4078-B9D1-32E75AA26BD9}" destId="{18BC22AA-6869-4E32-B7A4-35793841BC24}" srcOrd="0" destOrd="0" parTransId="{9A879CDB-F017-49E0-8CFB-ECC9899B6C55}" sibTransId="{56FD8E35-F4D5-42DD-8C06-B86C57FC79E3}"/>
    <dgm:cxn modelId="{E1C1A37F-F460-4A52-93FB-E897904BBBD3}" type="presOf" srcId="{96099A4E-BCA6-48A4-97BA-9836BB3169D6}" destId="{0940A6EA-A5A8-4114-8CE0-5B84B9D5F4E5}" srcOrd="0" destOrd="0" presId="urn:microsoft.com/office/officeart/2005/8/layout/vList5"/>
    <dgm:cxn modelId="{2A1A8B85-6644-4FF0-BA6B-EC9FC8152AE4}" srcId="{A71F16E1-4B48-4196-A95F-898018694AC3}" destId="{6F6C350A-3685-4AFC-99FD-645E8B24815B}" srcOrd="4" destOrd="0" parTransId="{953B3694-2071-440D-8D9C-CCC61AFD9365}" sibTransId="{E72E2573-4EE2-4B2D-B0A5-9851B8934E94}"/>
    <dgm:cxn modelId="{EB49748C-EC62-42DD-8990-1B12610EC61E}" srcId="{74E550C5-1079-4CA8-B5D3-1BF4DEBA584D}" destId="{C90074D9-52A6-4078-B9D1-32E75AA26BD9}" srcOrd="0" destOrd="0" parTransId="{6C091003-A913-40FA-8CE4-46DFBB79841F}" sibTransId="{C35A2629-AC1F-4D24-822D-2548C0D964A2}"/>
    <dgm:cxn modelId="{63A09B92-50A1-451A-9800-43B61D408C0C}" type="presOf" srcId="{15C2E61E-1382-4A5C-93A4-99F8AC9BFFCB}" destId="{313DC215-5BBD-46B0-90AA-B2E184941DCB}" srcOrd="0" destOrd="2" presId="urn:microsoft.com/office/officeart/2005/8/layout/vList5"/>
    <dgm:cxn modelId="{8AB37597-620B-4B44-B232-BD69AC4BD251}" srcId="{650E933B-9F4C-4E02-BE7E-3628C6080AC0}" destId="{A6EC65AB-7C4A-45FE-9921-2BF40CD92C65}" srcOrd="0" destOrd="0" parTransId="{73EED4AF-8C57-4E4A-B0E1-EDEE57069705}" sibTransId="{44897EEF-4867-4559-BF28-DF93ED534BF8}"/>
    <dgm:cxn modelId="{8A9919A6-10B4-4B84-97AE-270BE1078606}" type="presOf" srcId="{6F6C350A-3685-4AFC-99FD-645E8B24815B}" destId="{919618A8-4BF9-4216-8082-098362FEC8D4}" srcOrd="0" destOrd="0" presId="urn:microsoft.com/office/officeart/2005/8/layout/vList5"/>
    <dgm:cxn modelId="{EFDFFBAE-E13D-4F20-B4D9-CCA90F6892ED}" srcId="{6F6C350A-3685-4AFC-99FD-645E8B24815B}" destId="{DACE96C0-F4C0-43CF-8B15-90FE02712C66}" srcOrd="1" destOrd="0" parTransId="{89D62C13-357C-40CF-8E6B-39355CBB1064}" sibTransId="{FF701562-2420-4F7A-89D3-BD39ABC60D57}"/>
    <dgm:cxn modelId="{7F5CAEBA-8B38-4693-AE4E-A7BF06D5698D}" type="presOf" srcId="{18BC22AA-6869-4E32-B7A4-35793841BC24}" destId="{644B2A9E-AEB5-4F2B-A4AD-4B723E27CB80}" srcOrd="0" destOrd="1" presId="urn:microsoft.com/office/officeart/2005/8/layout/vList5"/>
    <dgm:cxn modelId="{A766A7C8-7E9A-41A0-A8E2-089E3E7EF47C}" srcId="{C90074D9-52A6-4078-B9D1-32E75AA26BD9}" destId="{F0008413-8803-4095-93C4-E7D907D65463}" srcOrd="1" destOrd="0" parTransId="{A172C74A-C24C-4BA4-B071-BB08A9E3EEEA}" sibTransId="{CFE9250F-E6DB-48C7-9AB7-0A67D71D132E}"/>
    <dgm:cxn modelId="{ABB55CCA-3455-42AC-8B18-8070F2A2BCFA}" srcId="{A6EC65AB-7C4A-45FE-9921-2BF40CD92C65}" destId="{8DEE9EF2-2948-45A6-838D-C042EEBBCB59}" srcOrd="0" destOrd="0" parTransId="{DB46048F-44C3-441B-9C27-B2DA2B9C56C4}" sibTransId="{DDA657F5-EBE8-4DAC-A4FC-FB1DE8CCD1B2}"/>
    <dgm:cxn modelId="{90DACCCB-C72E-4566-9741-7F2B41AC6256}" type="presOf" srcId="{A6EC65AB-7C4A-45FE-9921-2BF40CD92C65}" destId="{313DC215-5BBD-46B0-90AA-B2E184941DCB}" srcOrd="0" destOrd="0" presId="urn:microsoft.com/office/officeart/2005/8/layout/vList5"/>
    <dgm:cxn modelId="{AAAE78CD-BCD7-4AC0-9A44-5D67EA7BC8C8}" type="presOf" srcId="{74E550C5-1079-4CA8-B5D3-1BF4DEBA584D}" destId="{DE9A7C4A-AD6E-463A-8449-D5FDDD481152}" srcOrd="0" destOrd="0" presId="urn:microsoft.com/office/officeart/2005/8/layout/vList5"/>
    <dgm:cxn modelId="{B41C80DD-8A81-4769-9C68-7270E53E9E90}" type="presOf" srcId="{3EF26C66-2379-4EA1-9676-ADB9A8C959E6}" destId="{10F86151-FF48-457A-B5A6-6BBA993B7352}" srcOrd="0" destOrd="0" presId="urn:microsoft.com/office/officeart/2005/8/layout/vList5"/>
    <dgm:cxn modelId="{5510D9E2-AA58-4A43-BDF8-4F867247576D}" srcId="{A71F16E1-4B48-4196-A95F-898018694AC3}" destId="{3EF26C66-2379-4EA1-9676-ADB9A8C959E6}" srcOrd="0" destOrd="0" parTransId="{422CE9BE-5C2E-4605-827A-FD1430903290}" sibTransId="{9CD03D39-650E-4079-8D51-DA1C27568201}"/>
    <dgm:cxn modelId="{B23C71E4-3735-4F8F-98D6-A1F52F94CC33}" srcId="{A6EC65AB-7C4A-45FE-9921-2BF40CD92C65}" destId="{15C2E61E-1382-4A5C-93A4-99F8AC9BFFCB}" srcOrd="1" destOrd="0" parTransId="{E77C8D8D-66D3-41D5-94EA-EA7B9FFA95FC}" sibTransId="{C1EC28A3-4EA0-4863-B83F-FE0201DAFCD7}"/>
    <dgm:cxn modelId="{CF2581F2-5CEC-4863-9AFA-1DD12AED378A}" type="presOf" srcId="{A71F16E1-4B48-4196-A95F-898018694AC3}" destId="{C860ED2C-4B19-4796-AF50-93FC8E508265}" srcOrd="0" destOrd="0" presId="urn:microsoft.com/office/officeart/2005/8/layout/vList5"/>
    <dgm:cxn modelId="{00A1CFF4-3E52-4EDF-A75C-A08DBE50C3F1}" type="presOf" srcId="{F0008413-8803-4095-93C4-E7D907D65463}" destId="{644B2A9E-AEB5-4F2B-A4AD-4B723E27CB80}" srcOrd="0" destOrd="2" presId="urn:microsoft.com/office/officeart/2005/8/layout/vList5"/>
    <dgm:cxn modelId="{832E938D-09C8-4266-B62E-AB8E93ABECF7}" type="presParOf" srcId="{C860ED2C-4B19-4796-AF50-93FC8E508265}" destId="{E763EE23-7206-4C90-A257-8764D955E0DC}" srcOrd="0" destOrd="0" presId="urn:microsoft.com/office/officeart/2005/8/layout/vList5"/>
    <dgm:cxn modelId="{26BF689D-8F01-4CAD-A46A-DCC98CAC1A33}" type="presParOf" srcId="{E763EE23-7206-4C90-A257-8764D955E0DC}" destId="{10F86151-FF48-457A-B5A6-6BBA993B7352}" srcOrd="0" destOrd="0" presId="urn:microsoft.com/office/officeart/2005/8/layout/vList5"/>
    <dgm:cxn modelId="{1E2F6396-5A98-4A76-9E7A-C4B0354C121D}" type="presParOf" srcId="{C860ED2C-4B19-4796-AF50-93FC8E508265}" destId="{8EFDE453-37B9-4625-A86B-8783E67A310A}" srcOrd="1" destOrd="0" presId="urn:microsoft.com/office/officeart/2005/8/layout/vList5"/>
    <dgm:cxn modelId="{F058F87F-6B22-4098-AC7D-DC83C2A7C807}" type="presParOf" srcId="{C860ED2C-4B19-4796-AF50-93FC8E508265}" destId="{3A7E9BFB-F5CF-4950-8C87-E820916D65F7}" srcOrd="2" destOrd="0" presId="urn:microsoft.com/office/officeart/2005/8/layout/vList5"/>
    <dgm:cxn modelId="{2840A4AC-7B5C-4766-9B3A-38452472D6C1}" type="presParOf" srcId="{3A7E9BFB-F5CF-4950-8C87-E820916D65F7}" destId="{E1FCF1A4-99C8-4133-8520-B9A76B4B52CD}" srcOrd="0" destOrd="0" presId="urn:microsoft.com/office/officeart/2005/8/layout/vList5"/>
    <dgm:cxn modelId="{192B7A9D-1F61-4C35-A2D6-56FB9586E6CC}" type="presParOf" srcId="{3A7E9BFB-F5CF-4950-8C87-E820916D65F7}" destId="{313DC215-5BBD-46B0-90AA-B2E184941DCB}" srcOrd="1" destOrd="0" presId="urn:microsoft.com/office/officeart/2005/8/layout/vList5"/>
    <dgm:cxn modelId="{382F615F-D35A-4688-BB09-A419424F8AD9}" type="presParOf" srcId="{C860ED2C-4B19-4796-AF50-93FC8E508265}" destId="{884F287B-E4FD-4502-8841-79637F937E68}" srcOrd="3" destOrd="0" presId="urn:microsoft.com/office/officeart/2005/8/layout/vList5"/>
    <dgm:cxn modelId="{9CF00F38-684E-403D-A592-BDF48C01D124}" type="presParOf" srcId="{C860ED2C-4B19-4796-AF50-93FC8E508265}" destId="{81C60FC6-4CDB-49BF-9551-0ED374B8EB82}" srcOrd="4" destOrd="0" presId="urn:microsoft.com/office/officeart/2005/8/layout/vList5"/>
    <dgm:cxn modelId="{5C3ADEFC-1537-4B62-A150-9CC234457DF6}" type="presParOf" srcId="{81C60FC6-4CDB-49BF-9551-0ED374B8EB82}" destId="{DE9A7C4A-AD6E-463A-8449-D5FDDD481152}" srcOrd="0" destOrd="0" presId="urn:microsoft.com/office/officeart/2005/8/layout/vList5"/>
    <dgm:cxn modelId="{4D18B51F-1B3D-49A6-A3DB-EBD2F636D47E}" type="presParOf" srcId="{81C60FC6-4CDB-49BF-9551-0ED374B8EB82}" destId="{644B2A9E-AEB5-4F2B-A4AD-4B723E27CB80}" srcOrd="1" destOrd="0" presId="urn:microsoft.com/office/officeart/2005/8/layout/vList5"/>
    <dgm:cxn modelId="{B7637A3C-D617-4511-A708-3AF9C50EC8A6}" type="presParOf" srcId="{C860ED2C-4B19-4796-AF50-93FC8E508265}" destId="{CBF30EF5-038E-4A89-A15E-758BEDE0BFC1}" srcOrd="5" destOrd="0" presId="urn:microsoft.com/office/officeart/2005/8/layout/vList5"/>
    <dgm:cxn modelId="{70CD0435-361B-4863-BB1F-0ED6F3BAF1EE}" type="presParOf" srcId="{C860ED2C-4B19-4796-AF50-93FC8E508265}" destId="{C9FE6132-70E3-4455-A535-229953917BB2}" srcOrd="6" destOrd="0" presId="urn:microsoft.com/office/officeart/2005/8/layout/vList5"/>
    <dgm:cxn modelId="{BC9EC855-CA08-4393-A530-31E2C849F1A5}" type="presParOf" srcId="{C9FE6132-70E3-4455-A535-229953917BB2}" destId="{0940A6EA-A5A8-4114-8CE0-5B84B9D5F4E5}" srcOrd="0" destOrd="0" presId="urn:microsoft.com/office/officeart/2005/8/layout/vList5"/>
    <dgm:cxn modelId="{3BDED6A8-710C-46FE-A469-1E09FBDCE9CC}" type="presParOf" srcId="{C9FE6132-70E3-4455-A535-229953917BB2}" destId="{16BAEA47-BD45-4F9F-A810-2BBA0583AC22}" srcOrd="1" destOrd="0" presId="urn:microsoft.com/office/officeart/2005/8/layout/vList5"/>
    <dgm:cxn modelId="{B2E56424-7E81-4579-ACD4-7CB6DBCE6A9F}" type="presParOf" srcId="{C860ED2C-4B19-4796-AF50-93FC8E508265}" destId="{DA561064-88A9-4995-BD66-F14C7EBA8144}" srcOrd="7" destOrd="0" presId="urn:microsoft.com/office/officeart/2005/8/layout/vList5"/>
    <dgm:cxn modelId="{FEEC6EE7-9AA6-4B97-A693-909469CC030D}" type="presParOf" srcId="{C860ED2C-4B19-4796-AF50-93FC8E508265}" destId="{915C35E7-9CF3-426B-B910-E1D5A644EB66}" srcOrd="8" destOrd="0" presId="urn:microsoft.com/office/officeart/2005/8/layout/vList5"/>
    <dgm:cxn modelId="{40F29C8A-3DD6-4E94-87A0-F6C359DA0FBA}" type="presParOf" srcId="{915C35E7-9CF3-426B-B910-E1D5A644EB66}" destId="{919618A8-4BF9-4216-8082-098362FEC8D4}" srcOrd="0" destOrd="0" presId="urn:microsoft.com/office/officeart/2005/8/layout/vList5"/>
    <dgm:cxn modelId="{0ECAF849-6241-48DF-BC1E-4AFE73EA45E1}" type="presParOf" srcId="{915C35E7-9CF3-426B-B910-E1D5A644EB66}" destId="{D25EC3DC-7FC9-4BEE-B67D-D122DDAC74A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1C7201-C49A-4E67-978D-4BEA88D1A285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8A7F6674-E61B-4F7C-B44D-FAA345B833FE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Effectifs : 18 875 562 salariés</a:t>
          </a:r>
          <a:endParaRPr lang="en-US" dirty="0"/>
        </a:p>
      </dgm:t>
    </dgm:pt>
    <dgm:pt modelId="{FA3518B6-2BA4-4B26-9E75-174B1C600539}" type="parTrans" cxnId="{ACAD0C2D-E8B7-499A-A3AA-DD52C3D25496}">
      <dgm:prSet/>
      <dgm:spPr/>
      <dgm:t>
        <a:bodyPr/>
        <a:lstStyle/>
        <a:p>
          <a:endParaRPr lang="en-US"/>
        </a:p>
      </dgm:t>
    </dgm:pt>
    <dgm:pt modelId="{EF515372-7860-4136-AA38-AE19E3A7D971}" type="sibTrans" cxnId="{ACAD0C2D-E8B7-499A-A3AA-DD52C3D25496}">
      <dgm:prSet/>
      <dgm:spPr/>
      <dgm:t>
        <a:bodyPr/>
        <a:lstStyle/>
        <a:p>
          <a:endParaRPr lang="en-US"/>
        </a:p>
      </dgm:t>
    </dgm:pt>
    <dgm:pt modelId="{AAF415A9-A779-481E-BC15-57290B7D0F16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Accidents</a:t>
          </a:r>
          <a:endParaRPr lang="en-US"/>
        </a:p>
      </dgm:t>
    </dgm:pt>
    <dgm:pt modelId="{25E91857-1EC4-4820-ADED-235E0D4A2FAC}" type="parTrans" cxnId="{B75742E4-AC9C-4009-9A15-3E8E1D21FAC0}">
      <dgm:prSet/>
      <dgm:spPr/>
      <dgm:t>
        <a:bodyPr/>
        <a:lstStyle/>
        <a:p>
          <a:endParaRPr lang="en-US"/>
        </a:p>
      </dgm:t>
    </dgm:pt>
    <dgm:pt modelId="{D2F72305-0A8B-4568-BB70-56CD305810B8}" type="sibTrans" cxnId="{B75742E4-AC9C-4009-9A15-3E8E1D21FAC0}">
      <dgm:prSet/>
      <dgm:spPr/>
      <dgm:t>
        <a:bodyPr/>
        <a:lstStyle/>
        <a:p>
          <a:endParaRPr lang="en-US"/>
        </a:p>
      </dgm:t>
    </dgm:pt>
    <dgm:pt modelId="{8FE447D3-3810-4FDE-A6B1-F923DDAAD758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671 537 victimes d’accidents de plus de 4 jours d’incapacité (75 jours/victime)</a:t>
          </a:r>
          <a:endParaRPr lang="en-US" dirty="0"/>
        </a:p>
      </dgm:t>
    </dgm:pt>
    <dgm:pt modelId="{7F6A3AE4-1FFC-4F55-91B0-E39B594EF8BF}" type="parTrans" cxnId="{E7D31D21-9DF6-4BAF-B6A8-50D09EAC9707}">
      <dgm:prSet/>
      <dgm:spPr/>
      <dgm:t>
        <a:bodyPr/>
        <a:lstStyle/>
        <a:p>
          <a:endParaRPr lang="en-US"/>
        </a:p>
      </dgm:t>
    </dgm:pt>
    <dgm:pt modelId="{02F2980E-D826-4337-A3C2-1D1A0EB8AD4C}" type="sibTrans" cxnId="{E7D31D21-9DF6-4BAF-B6A8-50D09EAC9707}">
      <dgm:prSet/>
      <dgm:spPr/>
      <dgm:t>
        <a:bodyPr/>
        <a:lstStyle/>
        <a:p>
          <a:endParaRPr lang="en-US"/>
        </a:p>
      </dgm:t>
    </dgm:pt>
    <dgm:pt modelId="{BF9F915B-4781-4AC5-890C-C29372B9BB7B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39 516 victimes d’accidents avec incapacité permanente</a:t>
          </a:r>
          <a:endParaRPr lang="en-US" dirty="0"/>
        </a:p>
      </dgm:t>
    </dgm:pt>
    <dgm:pt modelId="{D7AF66CF-DF26-4731-B054-6C39CB6D97D5}" type="parTrans" cxnId="{A8558272-E0B6-4DD3-AD4D-95E0035EBDDD}">
      <dgm:prSet/>
      <dgm:spPr/>
      <dgm:t>
        <a:bodyPr/>
        <a:lstStyle/>
        <a:p>
          <a:endParaRPr lang="en-US"/>
        </a:p>
      </dgm:t>
    </dgm:pt>
    <dgm:pt modelId="{5C8FAF33-56B1-460A-9E69-7BD2731F6025}" type="sibTrans" cxnId="{A8558272-E0B6-4DD3-AD4D-95E0035EBDDD}">
      <dgm:prSet/>
      <dgm:spPr/>
      <dgm:t>
        <a:bodyPr/>
        <a:lstStyle/>
        <a:p>
          <a:endParaRPr lang="en-US"/>
        </a:p>
      </dgm:t>
    </dgm:pt>
    <dgm:pt modelId="{84FF7EB3-BEF2-4C54-9A58-DBF1AD29C669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50 347 274 journées perdues </a:t>
          </a:r>
          <a:endParaRPr lang="en-US" dirty="0"/>
        </a:p>
      </dgm:t>
    </dgm:pt>
    <dgm:pt modelId="{996E83A5-292E-4603-A2E3-CDB9C5BD8741}" type="parTrans" cxnId="{F215C72E-5CEE-46FD-A4B7-C54FC4EB2512}">
      <dgm:prSet/>
      <dgm:spPr/>
      <dgm:t>
        <a:bodyPr/>
        <a:lstStyle/>
        <a:p>
          <a:endParaRPr lang="en-US"/>
        </a:p>
      </dgm:t>
    </dgm:pt>
    <dgm:pt modelId="{6D8EC629-BE25-4C1A-A83E-943B1DB8C202}" type="sibTrans" cxnId="{F215C72E-5CEE-46FD-A4B7-C54FC4EB2512}">
      <dgm:prSet/>
      <dgm:spPr/>
      <dgm:t>
        <a:bodyPr/>
        <a:lstStyle/>
        <a:p>
          <a:endParaRPr lang="en-US"/>
        </a:p>
      </dgm:t>
    </dgm:pt>
    <dgm:pt modelId="{304E1CD7-7053-42BD-9F27-BC664C24EB1C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845 morts (1,10 décès pour 1000 victimes)</a:t>
          </a:r>
          <a:endParaRPr lang="en-US" dirty="0"/>
        </a:p>
      </dgm:t>
    </dgm:pt>
    <dgm:pt modelId="{87C0F1C8-8FF2-41D1-B1D5-947AF5ECA224}" type="parTrans" cxnId="{22C08F5F-92B5-4D54-BB24-61D35B246BFE}">
      <dgm:prSet/>
      <dgm:spPr/>
      <dgm:t>
        <a:bodyPr/>
        <a:lstStyle/>
        <a:p>
          <a:endParaRPr lang="en-US"/>
        </a:p>
      </dgm:t>
    </dgm:pt>
    <dgm:pt modelId="{B1B574C1-33E9-4CE9-A470-BCFEC26977C6}" type="sibTrans" cxnId="{22C08F5F-92B5-4D54-BB24-61D35B246BFE}">
      <dgm:prSet/>
      <dgm:spPr/>
      <dgm:t>
        <a:bodyPr/>
        <a:lstStyle/>
        <a:p>
          <a:endParaRPr lang="en-US"/>
        </a:p>
      </dgm:t>
    </dgm:pt>
    <dgm:pt modelId="{24FCEF5F-A237-4BF2-8416-2230CF72237E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Maladies professionnelles</a:t>
          </a:r>
          <a:endParaRPr lang="en-US"/>
        </a:p>
      </dgm:t>
    </dgm:pt>
    <dgm:pt modelId="{96D08F49-61FB-4637-BFAF-DDFB470F9D8A}" type="parTrans" cxnId="{1AC56A3A-E870-403D-AF87-EEE7A3AE9699}">
      <dgm:prSet/>
      <dgm:spPr/>
      <dgm:t>
        <a:bodyPr/>
        <a:lstStyle/>
        <a:p>
          <a:endParaRPr lang="en-US"/>
        </a:p>
      </dgm:t>
    </dgm:pt>
    <dgm:pt modelId="{5A3E1328-DB34-4538-BF5B-B1B52A82E8E2}" type="sibTrans" cxnId="{1AC56A3A-E870-403D-AF87-EEE7A3AE9699}">
      <dgm:prSet/>
      <dgm:spPr/>
      <dgm:t>
        <a:bodyPr/>
        <a:lstStyle/>
        <a:p>
          <a:endParaRPr lang="en-US"/>
        </a:p>
      </dgm:t>
    </dgm:pt>
    <dgm:pt modelId="{3EDB5622-F56F-4545-81E5-6DB95DFC2249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45 731 personnes affectées</a:t>
          </a:r>
          <a:endParaRPr lang="en-US" dirty="0"/>
        </a:p>
      </dgm:t>
    </dgm:pt>
    <dgm:pt modelId="{AECD3946-795F-4F9A-B722-39D103007041}" type="parTrans" cxnId="{5601211C-4239-4780-81DA-BC11C6DA92E8}">
      <dgm:prSet/>
      <dgm:spPr/>
      <dgm:t>
        <a:bodyPr/>
        <a:lstStyle/>
        <a:p>
          <a:endParaRPr lang="en-US"/>
        </a:p>
      </dgm:t>
    </dgm:pt>
    <dgm:pt modelId="{6879A14F-610B-4360-91FF-AC20B72D662E}" type="sibTrans" cxnId="{5601211C-4239-4780-81DA-BC11C6DA92E8}">
      <dgm:prSet/>
      <dgm:spPr/>
      <dgm:t>
        <a:bodyPr/>
        <a:lstStyle/>
        <a:p>
          <a:endParaRPr lang="en-US"/>
        </a:p>
      </dgm:t>
    </dgm:pt>
    <dgm:pt modelId="{C2CB2A7E-5DC5-46DE-8B66-CCAFF2975350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21 517 victimes incapacités permanentes</a:t>
          </a:r>
          <a:endParaRPr lang="en-US" dirty="0"/>
        </a:p>
      </dgm:t>
    </dgm:pt>
    <dgm:pt modelId="{BD546330-80E4-45FB-8C07-6BACE29A46E9}" type="parTrans" cxnId="{94980100-0435-4F4A-9DE3-A3F78CED6C05}">
      <dgm:prSet/>
      <dgm:spPr/>
      <dgm:t>
        <a:bodyPr/>
        <a:lstStyle/>
        <a:p>
          <a:endParaRPr lang="en-US"/>
        </a:p>
      </dgm:t>
    </dgm:pt>
    <dgm:pt modelId="{56227D2C-4492-4BA3-979C-67262C440A31}" type="sibTrans" cxnId="{94980100-0435-4F4A-9DE3-A3F78CED6C05}">
      <dgm:prSet/>
      <dgm:spPr/>
      <dgm:t>
        <a:bodyPr/>
        <a:lstStyle/>
        <a:p>
          <a:endParaRPr lang="en-US"/>
        </a:p>
      </dgm:t>
    </dgm:pt>
    <dgm:pt modelId="{6256E272-DC4F-414B-98EB-66732996A0F3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10 933 347 journées perdues (239 jours/victime)</a:t>
          </a:r>
          <a:endParaRPr lang="en-US" dirty="0"/>
        </a:p>
      </dgm:t>
    </dgm:pt>
    <dgm:pt modelId="{70E4B24A-E391-4F93-BEAC-3A55CDF07D53}" type="parTrans" cxnId="{8B477F42-4BF0-4BA3-AB51-28C3E6621CE9}">
      <dgm:prSet/>
      <dgm:spPr/>
      <dgm:t>
        <a:bodyPr/>
        <a:lstStyle/>
        <a:p>
          <a:endParaRPr lang="en-US"/>
        </a:p>
      </dgm:t>
    </dgm:pt>
    <dgm:pt modelId="{9779BD3D-4C85-463B-8DA0-F10165ABE516}" type="sibTrans" cxnId="{8B477F42-4BF0-4BA3-AB51-28C3E6621CE9}">
      <dgm:prSet/>
      <dgm:spPr/>
      <dgm:t>
        <a:bodyPr/>
        <a:lstStyle/>
        <a:p>
          <a:endParaRPr lang="en-US"/>
        </a:p>
      </dgm:t>
    </dgm:pt>
    <dgm:pt modelId="{6962E3E7-FDDC-43DE-9A11-3A05FA24CC41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197 morts (4,3 décès pour 1000 victimes)</a:t>
          </a:r>
          <a:endParaRPr lang="en-US" dirty="0"/>
        </a:p>
      </dgm:t>
    </dgm:pt>
    <dgm:pt modelId="{5D7445BD-1D03-4F2C-AE9C-843D931F7F5A}" type="parTrans" cxnId="{31141C38-81C3-4FD3-8B00-7E5CB34F4705}">
      <dgm:prSet/>
      <dgm:spPr/>
      <dgm:t>
        <a:bodyPr/>
        <a:lstStyle/>
        <a:p>
          <a:endParaRPr lang="en-US"/>
        </a:p>
      </dgm:t>
    </dgm:pt>
    <dgm:pt modelId="{E76153EB-A570-4857-B194-4CC0C1F80EE3}" type="sibTrans" cxnId="{31141C38-81C3-4FD3-8B00-7E5CB34F4705}">
      <dgm:prSet/>
      <dgm:spPr/>
      <dgm:t>
        <a:bodyPr/>
        <a:lstStyle/>
        <a:p>
          <a:endParaRPr lang="en-US"/>
        </a:p>
      </dgm:t>
    </dgm:pt>
    <dgm:pt modelId="{47D0289C-F9D2-466A-BE26-D0A0C2B65F6A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Accidents et maladies professionnelles</a:t>
          </a:r>
          <a:endParaRPr lang="en-US"/>
        </a:p>
      </dgm:t>
    </dgm:pt>
    <dgm:pt modelId="{2029A48B-59C5-4C27-9F34-843D940EB913}" type="parTrans" cxnId="{E4D873F2-CB78-4814-A99A-831BA6946FEA}">
      <dgm:prSet/>
      <dgm:spPr/>
      <dgm:t>
        <a:bodyPr/>
        <a:lstStyle/>
        <a:p>
          <a:endParaRPr lang="en-US"/>
        </a:p>
      </dgm:t>
    </dgm:pt>
    <dgm:pt modelId="{B3652C88-C539-4ECE-89A9-C3EDEB87368E}" type="sibTrans" cxnId="{E4D873F2-CB78-4814-A99A-831BA6946FEA}">
      <dgm:prSet/>
      <dgm:spPr/>
      <dgm:t>
        <a:bodyPr/>
        <a:lstStyle/>
        <a:p>
          <a:endParaRPr lang="en-US"/>
        </a:p>
      </dgm:t>
    </dgm:pt>
    <dgm:pt modelId="{B2C63F11-BBA7-45A3-8ACF-3B4ED1A42E3C}">
      <dgm:prSet/>
      <dgm:spPr/>
      <dgm:t>
        <a:bodyPr/>
        <a:lstStyle/>
        <a:p>
          <a:pPr>
            <a:lnSpc>
              <a:spcPct val="100000"/>
            </a:lnSpc>
          </a:pPr>
          <a:r>
            <a:rPr lang="fr-FR" dirty="0"/>
            <a:t>Coût global :11,6 milliards d’€</a:t>
          </a:r>
          <a:endParaRPr lang="en-US" dirty="0"/>
        </a:p>
      </dgm:t>
    </dgm:pt>
    <dgm:pt modelId="{430C8104-053B-4DCE-906B-D22EE02572BB}" type="parTrans" cxnId="{5DA8109B-D61D-48B7-9593-41B3C068470D}">
      <dgm:prSet/>
      <dgm:spPr/>
      <dgm:t>
        <a:bodyPr/>
        <a:lstStyle/>
        <a:p>
          <a:endParaRPr lang="en-US"/>
        </a:p>
      </dgm:t>
    </dgm:pt>
    <dgm:pt modelId="{70A0F74A-5726-4F6A-BCC3-C3FC605A09E1}" type="sibTrans" cxnId="{5DA8109B-D61D-48B7-9593-41B3C068470D}">
      <dgm:prSet/>
      <dgm:spPr/>
      <dgm:t>
        <a:bodyPr/>
        <a:lstStyle/>
        <a:p>
          <a:endParaRPr lang="en-US"/>
        </a:p>
      </dgm:t>
    </dgm:pt>
    <dgm:pt modelId="{2C8D800C-38D4-42E5-AE7A-E95B7EA45FCD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9 CTN 17 786 989 salariés : 3,944 milliards d’€</a:t>
          </a:r>
          <a:endParaRPr lang="en-US"/>
        </a:p>
      </dgm:t>
    </dgm:pt>
    <dgm:pt modelId="{8AD970DF-F089-418F-A181-482C8EB83618}" type="parTrans" cxnId="{687C2F1F-6CFA-4471-BC9B-C810DC7D1C83}">
      <dgm:prSet/>
      <dgm:spPr/>
      <dgm:t>
        <a:bodyPr/>
        <a:lstStyle/>
        <a:p>
          <a:endParaRPr lang="en-US"/>
        </a:p>
      </dgm:t>
    </dgm:pt>
    <dgm:pt modelId="{D1638F0D-EC16-48F7-8078-12DE21AA648B}" type="sibTrans" cxnId="{687C2F1F-6CFA-4471-BC9B-C810DC7D1C83}">
      <dgm:prSet/>
      <dgm:spPr/>
      <dgm:t>
        <a:bodyPr/>
        <a:lstStyle/>
        <a:p>
          <a:endParaRPr lang="en-US"/>
        </a:p>
      </dgm:t>
    </dgm:pt>
    <dgm:pt modelId="{81EEBA0C-48AB-4A1E-B7D7-FB3A986652AD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Bureaux, catégories forfaitaires et compte spécial : 342 998 salariés : 7,656 Milliards d’€</a:t>
          </a:r>
          <a:endParaRPr lang="en-US"/>
        </a:p>
      </dgm:t>
    </dgm:pt>
    <dgm:pt modelId="{593A5986-CCFA-47D4-943D-73B38EA6F9CE}" type="parTrans" cxnId="{589976C7-0C51-4CA7-B4F6-51AE688D14CE}">
      <dgm:prSet/>
      <dgm:spPr/>
      <dgm:t>
        <a:bodyPr/>
        <a:lstStyle/>
        <a:p>
          <a:endParaRPr lang="en-US"/>
        </a:p>
      </dgm:t>
    </dgm:pt>
    <dgm:pt modelId="{CEB639F2-33C4-4303-A983-F7958ABC73B1}" type="sibTrans" cxnId="{589976C7-0C51-4CA7-B4F6-51AE688D14CE}">
      <dgm:prSet/>
      <dgm:spPr/>
      <dgm:t>
        <a:bodyPr/>
        <a:lstStyle/>
        <a:p>
          <a:endParaRPr lang="en-US"/>
        </a:p>
      </dgm:t>
    </dgm:pt>
    <dgm:pt modelId="{4D2BA53A-C786-4088-9D42-029C689EFE28}">
      <dgm:prSet/>
      <dgm:spPr/>
      <dgm:t>
        <a:bodyPr/>
        <a:lstStyle/>
        <a:p>
          <a:r>
            <a:rPr lang="fr-FR"/>
            <a:t>1,9% des effectifs</a:t>
          </a:r>
          <a:endParaRPr lang="en-US"/>
        </a:p>
      </dgm:t>
    </dgm:pt>
    <dgm:pt modelId="{F248A37F-007E-4388-946C-42D843E8228F}" type="parTrans" cxnId="{D6AE9422-7B98-4066-BC86-F0F68FF6775E}">
      <dgm:prSet/>
      <dgm:spPr/>
      <dgm:t>
        <a:bodyPr/>
        <a:lstStyle/>
        <a:p>
          <a:endParaRPr lang="en-US"/>
        </a:p>
      </dgm:t>
    </dgm:pt>
    <dgm:pt modelId="{E2D84B82-5B91-4F27-8B40-9FB8726ED469}" type="sibTrans" cxnId="{D6AE9422-7B98-4066-BC86-F0F68FF6775E}">
      <dgm:prSet/>
      <dgm:spPr/>
      <dgm:t>
        <a:bodyPr/>
        <a:lstStyle/>
        <a:p>
          <a:endParaRPr lang="en-US"/>
        </a:p>
      </dgm:t>
    </dgm:pt>
    <dgm:pt modelId="{C50F2B40-C82C-4355-9F95-F7B883058B32}">
      <dgm:prSet/>
      <dgm:spPr/>
      <dgm:t>
        <a:bodyPr/>
        <a:lstStyle/>
        <a:p>
          <a:r>
            <a:rPr lang="fr-FR"/>
            <a:t>41,0% des maladies professionnelles avec arrêt</a:t>
          </a:r>
          <a:endParaRPr lang="en-US"/>
        </a:p>
      </dgm:t>
    </dgm:pt>
    <dgm:pt modelId="{4DEB2198-F624-477E-9F97-913947056792}" type="parTrans" cxnId="{1C9B69CC-C4F9-4E54-A9DE-64E31439924C}">
      <dgm:prSet/>
      <dgm:spPr/>
      <dgm:t>
        <a:bodyPr/>
        <a:lstStyle/>
        <a:p>
          <a:endParaRPr lang="en-US"/>
        </a:p>
      </dgm:t>
    </dgm:pt>
    <dgm:pt modelId="{C1924141-9FB6-4A81-B09F-06E32C03A327}" type="sibTrans" cxnId="{1C9B69CC-C4F9-4E54-A9DE-64E31439924C}">
      <dgm:prSet/>
      <dgm:spPr/>
      <dgm:t>
        <a:bodyPr/>
        <a:lstStyle/>
        <a:p>
          <a:endParaRPr lang="en-US"/>
        </a:p>
      </dgm:t>
    </dgm:pt>
    <dgm:pt modelId="{7BD980B3-0D22-4F78-848E-B8445F886496}">
      <dgm:prSet/>
      <dgm:spPr/>
      <dgm:t>
        <a:bodyPr/>
        <a:lstStyle/>
        <a:p>
          <a:r>
            <a:rPr lang="fr-FR"/>
            <a:t>47,2% des maladies professionnelles avec incapacité permanente</a:t>
          </a:r>
          <a:endParaRPr lang="en-US"/>
        </a:p>
      </dgm:t>
    </dgm:pt>
    <dgm:pt modelId="{3007CB90-C5F0-4CCE-A5B6-59152C1C8051}" type="parTrans" cxnId="{DA745F3E-0499-44F9-B085-CD38A12A7E16}">
      <dgm:prSet/>
      <dgm:spPr/>
      <dgm:t>
        <a:bodyPr/>
        <a:lstStyle/>
        <a:p>
          <a:endParaRPr lang="en-US"/>
        </a:p>
      </dgm:t>
    </dgm:pt>
    <dgm:pt modelId="{10D4EE91-6042-4FED-911C-F0505CF5007B}" type="sibTrans" cxnId="{DA745F3E-0499-44F9-B085-CD38A12A7E16}">
      <dgm:prSet/>
      <dgm:spPr/>
      <dgm:t>
        <a:bodyPr/>
        <a:lstStyle/>
        <a:p>
          <a:endParaRPr lang="en-US"/>
        </a:p>
      </dgm:t>
    </dgm:pt>
    <dgm:pt modelId="{592F2965-D40E-44BC-8541-D726D6E14406}">
      <dgm:prSet/>
      <dgm:spPr/>
      <dgm:t>
        <a:bodyPr/>
        <a:lstStyle/>
        <a:p>
          <a:r>
            <a:rPr lang="fr-FR"/>
            <a:t>81,7% des décès par maladie professionnelle</a:t>
          </a:r>
          <a:endParaRPr lang="en-US"/>
        </a:p>
      </dgm:t>
    </dgm:pt>
    <dgm:pt modelId="{D1C44319-4D50-4D1A-A623-71060244236B}" type="parTrans" cxnId="{E37DD719-286A-438F-9748-7BDCEEAC59FF}">
      <dgm:prSet/>
      <dgm:spPr/>
      <dgm:t>
        <a:bodyPr/>
        <a:lstStyle/>
        <a:p>
          <a:endParaRPr lang="en-US"/>
        </a:p>
      </dgm:t>
    </dgm:pt>
    <dgm:pt modelId="{A5057A10-22E3-4323-8688-2C4A6B8BE208}" type="sibTrans" cxnId="{E37DD719-286A-438F-9748-7BDCEEAC59FF}">
      <dgm:prSet/>
      <dgm:spPr/>
      <dgm:t>
        <a:bodyPr/>
        <a:lstStyle/>
        <a:p>
          <a:endParaRPr lang="en-US"/>
        </a:p>
      </dgm:t>
    </dgm:pt>
    <dgm:pt modelId="{427DD186-84C5-45D2-9815-11B1AF20FD98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En maintenance :</a:t>
          </a:r>
          <a:endParaRPr lang="en-US"/>
        </a:p>
      </dgm:t>
    </dgm:pt>
    <dgm:pt modelId="{77268E08-2BB7-4F0B-8984-872881B192DB}" type="parTrans" cxnId="{5F730010-A86C-4E24-8FBB-ED8D880C7618}">
      <dgm:prSet/>
      <dgm:spPr/>
      <dgm:t>
        <a:bodyPr/>
        <a:lstStyle/>
        <a:p>
          <a:endParaRPr lang="en-US"/>
        </a:p>
      </dgm:t>
    </dgm:pt>
    <dgm:pt modelId="{11FD6B7F-A02D-4B2D-AC4D-1AD83633D123}" type="sibTrans" cxnId="{5F730010-A86C-4E24-8FBB-ED8D880C7618}">
      <dgm:prSet/>
      <dgm:spPr/>
      <dgm:t>
        <a:bodyPr/>
        <a:lstStyle/>
        <a:p>
          <a:endParaRPr lang="en-US"/>
        </a:p>
      </dgm:t>
    </dgm:pt>
    <dgm:pt modelId="{6A1E99E8-C26A-46A5-9262-BF76FF49FAAC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2,5% des effectifs</a:t>
          </a:r>
          <a:endParaRPr lang="en-US"/>
        </a:p>
      </dgm:t>
    </dgm:pt>
    <dgm:pt modelId="{5E18AD66-C54D-4F46-87AF-8F424AA0B60E}" type="parTrans" cxnId="{F9D18A0B-AE4F-4AE2-ABEB-9F5615DBE7A5}">
      <dgm:prSet/>
      <dgm:spPr/>
      <dgm:t>
        <a:bodyPr/>
        <a:lstStyle/>
        <a:p>
          <a:endParaRPr lang="en-US"/>
        </a:p>
      </dgm:t>
    </dgm:pt>
    <dgm:pt modelId="{D835F937-BEE8-4FAE-B79C-6A9EF7152D93}" type="sibTrans" cxnId="{F9D18A0B-AE4F-4AE2-ABEB-9F5615DBE7A5}">
      <dgm:prSet/>
      <dgm:spPr/>
      <dgm:t>
        <a:bodyPr/>
        <a:lstStyle/>
        <a:p>
          <a:endParaRPr lang="en-US"/>
        </a:p>
      </dgm:t>
    </dgm:pt>
    <dgm:pt modelId="{870C847C-4FCD-430E-92AF-B7DA79DFF729}">
      <dgm:prSet/>
      <dgm:spPr/>
      <dgm:t>
        <a:bodyPr/>
        <a:lstStyle/>
        <a:p>
          <a:pPr>
            <a:lnSpc>
              <a:spcPct val="100000"/>
            </a:lnSpc>
          </a:pPr>
          <a:r>
            <a:rPr lang="fr-FR"/>
            <a:t>14% des décès par accident</a:t>
          </a:r>
          <a:endParaRPr lang="en-US"/>
        </a:p>
      </dgm:t>
    </dgm:pt>
    <dgm:pt modelId="{C3EE612A-9EB7-466F-AEC7-FB569D178F5B}" type="parTrans" cxnId="{EED21E9A-26A5-4D7B-AA9D-2EE945AE825F}">
      <dgm:prSet/>
      <dgm:spPr/>
      <dgm:t>
        <a:bodyPr/>
        <a:lstStyle/>
        <a:p>
          <a:endParaRPr lang="en-US"/>
        </a:p>
      </dgm:t>
    </dgm:pt>
    <dgm:pt modelId="{70355BD8-CCB0-451E-91B7-0EAFC5D02689}" type="sibTrans" cxnId="{EED21E9A-26A5-4D7B-AA9D-2EE945AE825F}">
      <dgm:prSet/>
      <dgm:spPr/>
      <dgm:t>
        <a:bodyPr/>
        <a:lstStyle/>
        <a:p>
          <a:endParaRPr lang="en-US"/>
        </a:p>
      </dgm:t>
    </dgm:pt>
    <dgm:pt modelId="{EA7B9BF8-953B-4687-ADA1-C20BC80B0849}" type="pres">
      <dgm:prSet presAssocID="{731C7201-C49A-4E67-978D-4BEA88D1A285}" presName="Name0" presStyleCnt="0">
        <dgm:presLayoutVars>
          <dgm:dir/>
          <dgm:animLvl val="lvl"/>
          <dgm:resizeHandles val="exact"/>
        </dgm:presLayoutVars>
      </dgm:prSet>
      <dgm:spPr/>
    </dgm:pt>
    <dgm:pt modelId="{D8B3DEE9-A26D-4CED-BB06-AFB166A7D2EC}" type="pres">
      <dgm:prSet presAssocID="{8A7F6674-E61B-4F7C-B44D-FAA345B833FE}" presName="composite" presStyleCnt="0"/>
      <dgm:spPr/>
    </dgm:pt>
    <dgm:pt modelId="{E5C07491-F939-44A7-8A0E-0365610FE0E0}" type="pres">
      <dgm:prSet presAssocID="{8A7F6674-E61B-4F7C-B44D-FAA345B833FE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</dgm:pt>
    <dgm:pt modelId="{AECB60A5-1196-42C9-B3DC-BA087F33BAED}" type="pres">
      <dgm:prSet presAssocID="{8A7F6674-E61B-4F7C-B44D-FAA345B833FE}" presName="desTx" presStyleLbl="alignAccFollowNode1" presStyleIdx="0" presStyleCnt="5">
        <dgm:presLayoutVars>
          <dgm:bulletEnabled val="1"/>
        </dgm:presLayoutVars>
      </dgm:prSet>
      <dgm:spPr/>
    </dgm:pt>
    <dgm:pt modelId="{ADDB81F0-D78F-4A25-8DC1-BE2B3681512B}" type="pres">
      <dgm:prSet presAssocID="{EF515372-7860-4136-AA38-AE19E3A7D971}" presName="space" presStyleCnt="0"/>
      <dgm:spPr/>
    </dgm:pt>
    <dgm:pt modelId="{29CA5412-4B60-4A6A-988E-BFE3C9966BF5}" type="pres">
      <dgm:prSet presAssocID="{AAF415A9-A779-481E-BC15-57290B7D0F16}" presName="composite" presStyleCnt="0"/>
      <dgm:spPr/>
    </dgm:pt>
    <dgm:pt modelId="{E9378A73-F2CE-4B67-949D-C7A25C818C15}" type="pres">
      <dgm:prSet presAssocID="{AAF415A9-A779-481E-BC15-57290B7D0F16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813D10F8-9257-4367-A52E-CB537929AD17}" type="pres">
      <dgm:prSet presAssocID="{AAF415A9-A779-481E-BC15-57290B7D0F16}" presName="desTx" presStyleLbl="alignAccFollowNode1" presStyleIdx="1" presStyleCnt="5">
        <dgm:presLayoutVars>
          <dgm:bulletEnabled val="1"/>
        </dgm:presLayoutVars>
      </dgm:prSet>
      <dgm:spPr/>
    </dgm:pt>
    <dgm:pt modelId="{712050B5-4F45-441A-BE4D-21D240040D5D}" type="pres">
      <dgm:prSet presAssocID="{D2F72305-0A8B-4568-BB70-56CD305810B8}" presName="space" presStyleCnt="0"/>
      <dgm:spPr/>
    </dgm:pt>
    <dgm:pt modelId="{FEEB49CA-4845-4AF8-BA95-16F126954C8D}" type="pres">
      <dgm:prSet presAssocID="{24FCEF5F-A237-4BF2-8416-2230CF72237E}" presName="composite" presStyleCnt="0"/>
      <dgm:spPr/>
    </dgm:pt>
    <dgm:pt modelId="{B6BDF645-F335-4C73-ABD5-C4432EF5BCE9}" type="pres">
      <dgm:prSet presAssocID="{24FCEF5F-A237-4BF2-8416-2230CF72237E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F9D51449-B2D6-4813-92F8-9CD8CFCE642E}" type="pres">
      <dgm:prSet presAssocID="{24FCEF5F-A237-4BF2-8416-2230CF72237E}" presName="desTx" presStyleLbl="alignAccFollowNode1" presStyleIdx="2" presStyleCnt="5">
        <dgm:presLayoutVars>
          <dgm:bulletEnabled val="1"/>
        </dgm:presLayoutVars>
      </dgm:prSet>
      <dgm:spPr/>
    </dgm:pt>
    <dgm:pt modelId="{A777DA3F-C8EE-46D8-908B-F57748EA003B}" type="pres">
      <dgm:prSet presAssocID="{5A3E1328-DB34-4538-BF5B-B1B52A82E8E2}" presName="space" presStyleCnt="0"/>
      <dgm:spPr/>
    </dgm:pt>
    <dgm:pt modelId="{9010D4C4-F1F0-4E1D-85CB-A56A9ABFBBD1}" type="pres">
      <dgm:prSet presAssocID="{47D0289C-F9D2-466A-BE26-D0A0C2B65F6A}" presName="composite" presStyleCnt="0"/>
      <dgm:spPr/>
    </dgm:pt>
    <dgm:pt modelId="{A192049C-7151-4A84-A756-ACCE9A68CD14}" type="pres">
      <dgm:prSet presAssocID="{47D0289C-F9D2-466A-BE26-D0A0C2B65F6A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E04269C3-84A8-4C25-A62E-28A54E8BE3EA}" type="pres">
      <dgm:prSet presAssocID="{47D0289C-F9D2-466A-BE26-D0A0C2B65F6A}" presName="desTx" presStyleLbl="alignAccFollowNode1" presStyleIdx="3" presStyleCnt="5">
        <dgm:presLayoutVars>
          <dgm:bulletEnabled val="1"/>
        </dgm:presLayoutVars>
      </dgm:prSet>
      <dgm:spPr/>
    </dgm:pt>
    <dgm:pt modelId="{EB81FEFE-D556-4D63-88F3-7B522D056818}" type="pres">
      <dgm:prSet presAssocID="{B3652C88-C539-4ECE-89A9-C3EDEB87368E}" presName="space" presStyleCnt="0"/>
      <dgm:spPr/>
    </dgm:pt>
    <dgm:pt modelId="{74B27345-905C-4472-8905-F99BADB41B1C}" type="pres">
      <dgm:prSet presAssocID="{427DD186-84C5-45D2-9815-11B1AF20FD98}" presName="composite" presStyleCnt="0"/>
      <dgm:spPr/>
    </dgm:pt>
    <dgm:pt modelId="{1F4204C6-B7FB-486A-BD87-D3019BDE1EF7}" type="pres">
      <dgm:prSet presAssocID="{427DD186-84C5-45D2-9815-11B1AF20FD98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028864BF-FFAA-4224-8FEF-C3482CBD0B9F}" type="pres">
      <dgm:prSet presAssocID="{427DD186-84C5-45D2-9815-11B1AF20FD98}" presName="desTx" presStyleLbl="alignAccFollowNode1" presStyleIdx="4" presStyleCnt="5">
        <dgm:presLayoutVars>
          <dgm:bulletEnabled val="1"/>
        </dgm:presLayoutVars>
      </dgm:prSet>
      <dgm:spPr/>
    </dgm:pt>
  </dgm:ptLst>
  <dgm:cxnLst>
    <dgm:cxn modelId="{94980100-0435-4F4A-9DE3-A3F78CED6C05}" srcId="{24FCEF5F-A237-4BF2-8416-2230CF72237E}" destId="{C2CB2A7E-5DC5-46DE-8B66-CCAFF2975350}" srcOrd="1" destOrd="0" parTransId="{BD546330-80E4-45FB-8C07-6BACE29A46E9}" sibTransId="{56227D2C-4492-4BA3-979C-67262C440A31}"/>
    <dgm:cxn modelId="{F9D18A0B-AE4F-4AE2-ABEB-9F5615DBE7A5}" srcId="{427DD186-84C5-45D2-9815-11B1AF20FD98}" destId="{6A1E99E8-C26A-46A5-9262-BF76FF49FAAC}" srcOrd="0" destOrd="0" parTransId="{5E18AD66-C54D-4F46-87AF-8F424AA0B60E}" sibTransId="{D835F937-BEE8-4FAE-B79C-6A9EF7152D93}"/>
    <dgm:cxn modelId="{B295A70D-05A0-4D42-BF0A-8233D3131989}" type="presOf" srcId="{731C7201-C49A-4E67-978D-4BEA88D1A285}" destId="{EA7B9BF8-953B-4687-ADA1-C20BC80B0849}" srcOrd="0" destOrd="0" presId="urn:microsoft.com/office/officeart/2005/8/layout/hList1"/>
    <dgm:cxn modelId="{5F730010-A86C-4E24-8FBB-ED8D880C7618}" srcId="{731C7201-C49A-4E67-978D-4BEA88D1A285}" destId="{427DD186-84C5-45D2-9815-11B1AF20FD98}" srcOrd="4" destOrd="0" parTransId="{77268E08-2BB7-4F0B-8984-872881B192DB}" sibTransId="{11FD6B7F-A02D-4B2D-AC4D-1AD83633D123}"/>
    <dgm:cxn modelId="{E37DD719-286A-438F-9748-7BDCEEAC59FF}" srcId="{81EEBA0C-48AB-4A1E-B7D7-FB3A986652AD}" destId="{592F2965-D40E-44BC-8541-D726D6E14406}" srcOrd="3" destOrd="0" parTransId="{D1C44319-4D50-4D1A-A623-71060244236B}" sibTransId="{A5057A10-22E3-4323-8688-2C4A6B8BE208}"/>
    <dgm:cxn modelId="{5601211C-4239-4780-81DA-BC11C6DA92E8}" srcId="{24FCEF5F-A237-4BF2-8416-2230CF72237E}" destId="{3EDB5622-F56F-4545-81E5-6DB95DFC2249}" srcOrd="0" destOrd="0" parTransId="{AECD3946-795F-4F9A-B722-39D103007041}" sibTransId="{6879A14F-610B-4360-91FF-AC20B72D662E}"/>
    <dgm:cxn modelId="{687C2F1F-6CFA-4471-BC9B-C810DC7D1C83}" srcId="{47D0289C-F9D2-466A-BE26-D0A0C2B65F6A}" destId="{2C8D800C-38D4-42E5-AE7A-E95B7EA45FCD}" srcOrd="1" destOrd="0" parTransId="{8AD970DF-F089-418F-A181-482C8EB83618}" sibTransId="{D1638F0D-EC16-48F7-8078-12DE21AA648B}"/>
    <dgm:cxn modelId="{E7D31D21-9DF6-4BAF-B6A8-50D09EAC9707}" srcId="{AAF415A9-A779-481E-BC15-57290B7D0F16}" destId="{8FE447D3-3810-4FDE-A6B1-F923DDAAD758}" srcOrd="0" destOrd="0" parTransId="{7F6A3AE4-1FFC-4F55-91B0-E39B594EF8BF}" sibTransId="{02F2980E-D826-4337-A3C2-1D1A0EB8AD4C}"/>
    <dgm:cxn modelId="{D6AE9422-7B98-4066-BC86-F0F68FF6775E}" srcId="{81EEBA0C-48AB-4A1E-B7D7-FB3A986652AD}" destId="{4D2BA53A-C786-4088-9D42-029C689EFE28}" srcOrd="0" destOrd="0" parTransId="{F248A37F-007E-4388-946C-42D843E8228F}" sibTransId="{E2D84B82-5B91-4F27-8B40-9FB8726ED469}"/>
    <dgm:cxn modelId="{613EFE23-76FB-4E11-B274-EF118216B61B}" type="presOf" srcId="{84FF7EB3-BEF2-4C54-9A58-DBF1AD29C669}" destId="{813D10F8-9257-4367-A52E-CB537929AD17}" srcOrd="0" destOrd="2" presId="urn:microsoft.com/office/officeart/2005/8/layout/hList1"/>
    <dgm:cxn modelId="{5D91322A-02FF-4D5F-851E-81F30F36B33A}" type="presOf" srcId="{427DD186-84C5-45D2-9815-11B1AF20FD98}" destId="{1F4204C6-B7FB-486A-BD87-D3019BDE1EF7}" srcOrd="0" destOrd="0" presId="urn:microsoft.com/office/officeart/2005/8/layout/hList1"/>
    <dgm:cxn modelId="{ACAD0C2D-E8B7-499A-A3AA-DD52C3D25496}" srcId="{731C7201-C49A-4E67-978D-4BEA88D1A285}" destId="{8A7F6674-E61B-4F7C-B44D-FAA345B833FE}" srcOrd="0" destOrd="0" parTransId="{FA3518B6-2BA4-4B26-9E75-174B1C600539}" sibTransId="{EF515372-7860-4136-AA38-AE19E3A7D971}"/>
    <dgm:cxn modelId="{F215C72E-5CEE-46FD-A4B7-C54FC4EB2512}" srcId="{AAF415A9-A779-481E-BC15-57290B7D0F16}" destId="{84FF7EB3-BEF2-4C54-9A58-DBF1AD29C669}" srcOrd="2" destOrd="0" parTransId="{996E83A5-292E-4603-A2E3-CDB9C5BD8741}" sibTransId="{6D8EC629-BE25-4C1A-A83E-943B1DB8C202}"/>
    <dgm:cxn modelId="{31141C38-81C3-4FD3-8B00-7E5CB34F4705}" srcId="{24FCEF5F-A237-4BF2-8416-2230CF72237E}" destId="{6962E3E7-FDDC-43DE-9A11-3A05FA24CC41}" srcOrd="3" destOrd="0" parTransId="{5D7445BD-1D03-4F2C-AE9C-843D931F7F5A}" sibTransId="{E76153EB-A570-4857-B194-4CC0C1F80EE3}"/>
    <dgm:cxn modelId="{AAB2DB39-34CB-470B-B9ED-9707587E1B03}" type="presOf" srcId="{2C8D800C-38D4-42E5-AE7A-E95B7EA45FCD}" destId="{E04269C3-84A8-4C25-A62E-28A54E8BE3EA}" srcOrd="0" destOrd="1" presId="urn:microsoft.com/office/officeart/2005/8/layout/hList1"/>
    <dgm:cxn modelId="{1AC56A3A-E870-403D-AF87-EEE7A3AE9699}" srcId="{731C7201-C49A-4E67-978D-4BEA88D1A285}" destId="{24FCEF5F-A237-4BF2-8416-2230CF72237E}" srcOrd="2" destOrd="0" parTransId="{96D08F49-61FB-4637-BFAF-DDFB470F9D8A}" sibTransId="{5A3E1328-DB34-4538-BF5B-B1B52A82E8E2}"/>
    <dgm:cxn modelId="{DA745F3E-0499-44F9-B085-CD38A12A7E16}" srcId="{81EEBA0C-48AB-4A1E-B7D7-FB3A986652AD}" destId="{7BD980B3-0D22-4F78-848E-B8445F886496}" srcOrd="2" destOrd="0" parTransId="{3007CB90-C5F0-4CCE-A5B6-59152C1C8051}" sibTransId="{10D4EE91-6042-4FED-911C-F0505CF5007B}"/>
    <dgm:cxn modelId="{E1D0903E-8BE3-436A-A359-F5847E4EDCD9}" type="presOf" srcId="{24FCEF5F-A237-4BF2-8416-2230CF72237E}" destId="{B6BDF645-F335-4C73-ABD5-C4432EF5BCE9}" srcOrd="0" destOrd="0" presId="urn:microsoft.com/office/officeart/2005/8/layout/hList1"/>
    <dgm:cxn modelId="{22C08F5F-92B5-4D54-BB24-61D35B246BFE}" srcId="{AAF415A9-A779-481E-BC15-57290B7D0F16}" destId="{304E1CD7-7053-42BD-9F27-BC664C24EB1C}" srcOrd="3" destOrd="0" parTransId="{87C0F1C8-8FF2-41D1-B1D5-947AF5ECA224}" sibTransId="{B1B574C1-33E9-4CE9-A470-BCFEC26977C6}"/>
    <dgm:cxn modelId="{8B477F42-4BF0-4BA3-AB51-28C3E6621CE9}" srcId="{24FCEF5F-A237-4BF2-8416-2230CF72237E}" destId="{6256E272-DC4F-414B-98EB-66732996A0F3}" srcOrd="2" destOrd="0" parTransId="{70E4B24A-E391-4F93-BEAC-3A55CDF07D53}" sibTransId="{9779BD3D-4C85-463B-8DA0-F10165ABE516}"/>
    <dgm:cxn modelId="{6D3C2168-32AC-4592-B244-7BF81E6537E5}" type="presOf" srcId="{C2CB2A7E-5DC5-46DE-8B66-CCAFF2975350}" destId="{F9D51449-B2D6-4813-92F8-9CD8CFCE642E}" srcOrd="0" destOrd="1" presId="urn:microsoft.com/office/officeart/2005/8/layout/hList1"/>
    <dgm:cxn modelId="{2E419A48-5290-4778-937B-1F68AB814C50}" type="presOf" srcId="{3EDB5622-F56F-4545-81E5-6DB95DFC2249}" destId="{F9D51449-B2D6-4813-92F8-9CD8CFCE642E}" srcOrd="0" destOrd="0" presId="urn:microsoft.com/office/officeart/2005/8/layout/hList1"/>
    <dgm:cxn modelId="{0B8A6D69-4EFC-40F3-99D3-5D1B8D013267}" type="presOf" srcId="{B2C63F11-BBA7-45A3-8ACF-3B4ED1A42E3C}" destId="{E04269C3-84A8-4C25-A62E-28A54E8BE3EA}" srcOrd="0" destOrd="0" presId="urn:microsoft.com/office/officeart/2005/8/layout/hList1"/>
    <dgm:cxn modelId="{06C1CA6A-793D-4E2D-8632-439A29C75F52}" type="presOf" srcId="{4D2BA53A-C786-4088-9D42-029C689EFE28}" destId="{E04269C3-84A8-4C25-A62E-28A54E8BE3EA}" srcOrd="0" destOrd="3" presId="urn:microsoft.com/office/officeart/2005/8/layout/hList1"/>
    <dgm:cxn modelId="{0192FB4B-F576-488D-8654-4B633A89FD3D}" type="presOf" srcId="{592F2965-D40E-44BC-8541-D726D6E14406}" destId="{E04269C3-84A8-4C25-A62E-28A54E8BE3EA}" srcOrd="0" destOrd="6" presId="urn:microsoft.com/office/officeart/2005/8/layout/hList1"/>
    <dgm:cxn modelId="{A8558272-E0B6-4DD3-AD4D-95E0035EBDDD}" srcId="{AAF415A9-A779-481E-BC15-57290B7D0F16}" destId="{BF9F915B-4781-4AC5-890C-C29372B9BB7B}" srcOrd="1" destOrd="0" parTransId="{D7AF66CF-DF26-4731-B054-6C39CB6D97D5}" sibTransId="{5C8FAF33-56B1-460A-9E69-7BD2731F6025}"/>
    <dgm:cxn modelId="{8AA79E54-9577-4DFD-8F0C-3F8D284CBAA3}" type="presOf" srcId="{8A7F6674-E61B-4F7C-B44D-FAA345B833FE}" destId="{E5C07491-F939-44A7-8A0E-0365610FE0E0}" srcOrd="0" destOrd="0" presId="urn:microsoft.com/office/officeart/2005/8/layout/hList1"/>
    <dgm:cxn modelId="{FF5C027F-3059-4C45-AEB4-701E2592BADE}" type="presOf" srcId="{8FE447D3-3810-4FDE-A6B1-F923DDAAD758}" destId="{813D10F8-9257-4367-A52E-CB537929AD17}" srcOrd="0" destOrd="0" presId="urn:microsoft.com/office/officeart/2005/8/layout/hList1"/>
    <dgm:cxn modelId="{03B46982-9F3A-4BF2-A9AB-25D512E3E4A9}" type="presOf" srcId="{AAF415A9-A779-481E-BC15-57290B7D0F16}" destId="{E9378A73-F2CE-4B67-949D-C7A25C818C15}" srcOrd="0" destOrd="0" presId="urn:microsoft.com/office/officeart/2005/8/layout/hList1"/>
    <dgm:cxn modelId="{F6180A8D-F18E-4106-B165-5304A64ECB1E}" type="presOf" srcId="{BF9F915B-4781-4AC5-890C-C29372B9BB7B}" destId="{813D10F8-9257-4367-A52E-CB537929AD17}" srcOrd="0" destOrd="1" presId="urn:microsoft.com/office/officeart/2005/8/layout/hList1"/>
    <dgm:cxn modelId="{EED21E9A-26A5-4D7B-AA9D-2EE945AE825F}" srcId="{427DD186-84C5-45D2-9815-11B1AF20FD98}" destId="{870C847C-4FCD-430E-92AF-B7DA79DFF729}" srcOrd="1" destOrd="0" parTransId="{C3EE612A-9EB7-466F-AEC7-FB569D178F5B}" sibTransId="{70355BD8-CCB0-451E-91B7-0EAFC5D02689}"/>
    <dgm:cxn modelId="{5DA8109B-D61D-48B7-9593-41B3C068470D}" srcId="{47D0289C-F9D2-466A-BE26-D0A0C2B65F6A}" destId="{B2C63F11-BBA7-45A3-8ACF-3B4ED1A42E3C}" srcOrd="0" destOrd="0" parTransId="{430C8104-053B-4DCE-906B-D22EE02572BB}" sibTransId="{70A0F74A-5726-4F6A-BCC3-C3FC605A09E1}"/>
    <dgm:cxn modelId="{3AAD5C9C-8CCE-4266-8761-CA5CA0ACF292}" type="presOf" srcId="{6A1E99E8-C26A-46A5-9262-BF76FF49FAAC}" destId="{028864BF-FFAA-4224-8FEF-C3482CBD0B9F}" srcOrd="0" destOrd="0" presId="urn:microsoft.com/office/officeart/2005/8/layout/hList1"/>
    <dgm:cxn modelId="{92BD74A3-1597-401A-894A-9B39C94EBE37}" type="presOf" srcId="{C50F2B40-C82C-4355-9F95-F7B883058B32}" destId="{E04269C3-84A8-4C25-A62E-28A54E8BE3EA}" srcOrd="0" destOrd="4" presId="urn:microsoft.com/office/officeart/2005/8/layout/hList1"/>
    <dgm:cxn modelId="{D18A96C0-C04B-488A-9498-EF037EF6B225}" type="presOf" srcId="{304E1CD7-7053-42BD-9F27-BC664C24EB1C}" destId="{813D10F8-9257-4367-A52E-CB537929AD17}" srcOrd="0" destOrd="3" presId="urn:microsoft.com/office/officeart/2005/8/layout/hList1"/>
    <dgm:cxn modelId="{589976C7-0C51-4CA7-B4F6-51AE688D14CE}" srcId="{47D0289C-F9D2-466A-BE26-D0A0C2B65F6A}" destId="{81EEBA0C-48AB-4A1E-B7D7-FB3A986652AD}" srcOrd="2" destOrd="0" parTransId="{593A5986-CCFA-47D4-943D-73B38EA6F9CE}" sibTransId="{CEB639F2-33C4-4303-A983-F7958ABC73B1}"/>
    <dgm:cxn modelId="{1C9B69CC-C4F9-4E54-A9DE-64E31439924C}" srcId="{81EEBA0C-48AB-4A1E-B7D7-FB3A986652AD}" destId="{C50F2B40-C82C-4355-9F95-F7B883058B32}" srcOrd="1" destOrd="0" parTransId="{4DEB2198-F624-477E-9F97-913947056792}" sibTransId="{C1924141-9FB6-4A81-B09F-06E32C03A327}"/>
    <dgm:cxn modelId="{91A057D1-D1F7-4050-BECE-53744B975F2A}" type="presOf" srcId="{47D0289C-F9D2-466A-BE26-D0A0C2B65F6A}" destId="{A192049C-7151-4A84-A756-ACCE9A68CD14}" srcOrd="0" destOrd="0" presId="urn:microsoft.com/office/officeart/2005/8/layout/hList1"/>
    <dgm:cxn modelId="{88450BD4-8D84-430F-8A9B-5B3617FA51E4}" type="presOf" srcId="{6962E3E7-FDDC-43DE-9A11-3A05FA24CC41}" destId="{F9D51449-B2D6-4813-92F8-9CD8CFCE642E}" srcOrd="0" destOrd="3" presId="urn:microsoft.com/office/officeart/2005/8/layout/hList1"/>
    <dgm:cxn modelId="{2F7452DD-EBC1-4C5B-85A5-E53589CF881C}" type="presOf" srcId="{870C847C-4FCD-430E-92AF-B7DA79DFF729}" destId="{028864BF-FFAA-4224-8FEF-C3482CBD0B9F}" srcOrd="0" destOrd="1" presId="urn:microsoft.com/office/officeart/2005/8/layout/hList1"/>
    <dgm:cxn modelId="{B75742E4-AC9C-4009-9A15-3E8E1D21FAC0}" srcId="{731C7201-C49A-4E67-978D-4BEA88D1A285}" destId="{AAF415A9-A779-481E-BC15-57290B7D0F16}" srcOrd="1" destOrd="0" parTransId="{25E91857-1EC4-4820-ADED-235E0D4A2FAC}" sibTransId="{D2F72305-0A8B-4568-BB70-56CD305810B8}"/>
    <dgm:cxn modelId="{8F7322E6-FA8F-480F-AD28-5C11CD2E536D}" type="presOf" srcId="{81EEBA0C-48AB-4A1E-B7D7-FB3A986652AD}" destId="{E04269C3-84A8-4C25-A62E-28A54E8BE3EA}" srcOrd="0" destOrd="2" presId="urn:microsoft.com/office/officeart/2005/8/layout/hList1"/>
    <dgm:cxn modelId="{E4D873F2-CB78-4814-A99A-831BA6946FEA}" srcId="{731C7201-C49A-4E67-978D-4BEA88D1A285}" destId="{47D0289C-F9D2-466A-BE26-D0A0C2B65F6A}" srcOrd="3" destOrd="0" parTransId="{2029A48B-59C5-4C27-9F34-843D940EB913}" sibTransId="{B3652C88-C539-4ECE-89A9-C3EDEB87368E}"/>
    <dgm:cxn modelId="{3270E4F3-1B6F-48E7-8CDE-A1C97171A125}" type="presOf" srcId="{7BD980B3-0D22-4F78-848E-B8445F886496}" destId="{E04269C3-84A8-4C25-A62E-28A54E8BE3EA}" srcOrd="0" destOrd="5" presId="urn:microsoft.com/office/officeart/2005/8/layout/hList1"/>
    <dgm:cxn modelId="{22BB9DFA-2AC3-415A-A6B6-B3CD54207C07}" type="presOf" srcId="{6256E272-DC4F-414B-98EB-66732996A0F3}" destId="{F9D51449-B2D6-4813-92F8-9CD8CFCE642E}" srcOrd="0" destOrd="2" presId="urn:microsoft.com/office/officeart/2005/8/layout/hList1"/>
    <dgm:cxn modelId="{3ED88CD5-95EA-40A7-9AF7-FB4B0CD09928}" type="presParOf" srcId="{EA7B9BF8-953B-4687-ADA1-C20BC80B0849}" destId="{D8B3DEE9-A26D-4CED-BB06-AFB166A7D2EC}" srcOrd="0" destOrd="0" presId="urn:microsoft.com/office/officeart/2005/8/layout/hList1"/>
    <dgm:cxn modelId="{7EC2F1D1-5ABA-4156-9696-CC1B555DCA97}" type="presParOf" srcId="{D8B3DEE9-A26D-4CED-BB06-AFB166A7D2EC}" destId="{E5C07491-F939-44A7-8A0E-0365610FE0E0}" srcOrd="0" destOrd="0" presId="urn:microsoft.com/office/officeart/2005/8/layout/hList1"/>
    <dgm:cxn modelId="{73BE8A67-FD6F-4438-8F28-36CB9A739066}" type="presParOf" srcId="{D8B3DEE9-A26D-4CED-BB06-AFB166A7D2EC}" destId="{AECB60A5-1196-42C9-B3DC-BA087F33BAED}" srcOrd="1" destOrd="0" presId="urn:microsoft.com/office/officeart/2005/8/layout/hList1"/>
    <dgm:cxn modelId="{EB813A99-2B51-401C-9D18-6451EAE60A2C}" type="presParOf" srcId="{EA7B9BF8-953B-4687-ADA1-C20BC80B0849}" destId="{ADDB81F0-D78F-4A25-8DC1-BE2B3681512B}" srcOrd="1" destOrd="0" presId="urn:microsoft.com/office/officeart/2005/8/layout/hList1"/>
    <dgm:cxn modelId="{14305087-239D-42D2-96C2-860D7B970CDE}" type="presParOf" srcId="{EA7B9BF8-953B-4687-ADA1-C20BC80B0849}" destId="{29CA5412-4B60-4A6A-988E-BFE3C9966BF5}" srcOrd="2" destOrd="0" presId="urn:microsoft.com/office/officeart/2005/8/layout/hList1"/>
    <dgm:cxn modelId="{7FA4FE55-142F-4083-8D95-5661CBCDC616}" type="presParOf" srcId="{29CA5412-4B60-4A6A-988E-BFE3C9966BF5}" destId="{E9378A73-F2CE-4B67-949D-C7A25C818C15}" srcOrd="0" destOrd="0" presId="urn:microsoft.com/office/officeart/2005/8/layout/hList1"/>
    <dgm:cxn modelId="{F7FB4164-CFB4-4BBA-946A-648EE1781231}" type="presParOf" srcId="{29CA5412-4B60-4A6A-988E-BFE3C9966BF5}" destId="{813D10F8-9257-4367-A52E-CB537929AD17}" srcOrd="1" destOrd="0" presId="urn:microsoft.com/office/officeart/2005/8/layout/hList1"/>
    <dgm:cxn modelId="{0D20449E-F8B4-4369-9AD7-1598622EBE72}" type="presParOf" srcId="{EA7B9BF8-953B-4687-ADA1-C20BC80B0849}" destId="{712050B5-4F45-441A-BE4D-21D240040D5D}" srcOrd="3" destOrd="0" presId="urn:microsoft.com/office/officeart/2005/8/layout/hList1"/>
    <dgm:cxn modelId="{52CDF89C-EF16-4C4F-B4D8-0CDEB4699E16}" type="presParOf" srcId="{EA7B9BF8-953B-4687-ADA1-C20BC80B0849}" destId="{FEEB49CA-4845-4AF8-BA95-16F126954C8D}" srcOrd="4" destOrd="0" presId="urn:microsoft.com/office/officeart/2005/8/layout/hList1"/>
    <dgm:cxn modelId="{A38F047A-3582-4D68-9519-8F46ADDB0128}" type="presParOf" srcId="{FEEB49CA-4845-4AF8-BA95-16F126954C8D}" destId="{B6BDF645-F335-4C73-ABD5-C4432EF5BCE9}" srcOrd="0" destOrd="0" presId="urn:microsoft.com/office/officeart/2005/8/layout/hList1"/>
    <dgm:cxn modelId="{D3BDC325-D8AD-45B7-A8C0-152B839453E8}" type="presParOf" srcId="{FEEB49CA-4845-4AF8-BA95-16F126954C8D}" destId="{F9D51449-B2D6-4813-92F8-9CD8CFCE642E}" srcOrd="1" destOrd="0" presId="urn:microsoft.com/office/officeart/2005/8/layout/hList1"/>
    <dgm:cxn modelId="{65674BD5-F1F9-4B03-A009-3C79AA65D6B6}" type="presParOf" srcId="{EA7B9BF8-953B-4687-ADA1-C20BC80B0849}" destId="{A777DA3F-C8EE-46D8-908B-F57748EA003B}" srcOrd="5" destOrd="0" presId="urn:microsoft.com/office/officeart/2005/8/layout/hList1"/>
    <dgm:cxn modelId="{6A8639DE-0AE7-4E39-8107-1954134BD41A}" type="presParOf" srcId="{EA7B9BF8-953B-4687-ADA1-C20BC80B0849}" destId="{9010D4C4-F1F0-4E1D-85CB-A56A9ABFBBD1}" srcOrd="6" destOrd="0" presId="urn:microsoft.com/office/officeart/2005/8/layout/hList1"/>
    <dgm:cxn modelId="{47D94569-CEFF-475D-85EA-E961B6984106}" type="presParOf" srcId="{9010D4C4-F1F0-4E1D-85CB-A56A9ABFBBD1}" destId="{A192049C-7151-4A84-A756-ACCE9A68CD14}" srcOrd="0" destOrd="0" presId="urn:microsoft.com/office/officeart/2005/8/layout/hList1"/>
    <dgm:cxn modelId="{635DDC2B-33A0-4C37-98BF-38344C13EACF}" type="presParOf" srcId="{9010D4C4-F1F0-4E1D-85CB-A56A9ABFBBD1}" destId="{E04269C3-84A8-4C25-A62E-28A54E8BE3EA}" srcOrd="1" destOrd="0" presId="urn:microsoft.com/office/officeart/2005/8/layout/hList1"/>
    <dgm:cxn modelId="{94DF03B8-4CE5-412E-A75F-E8792839230F}" type="presParOf" srcId="{EA7B9BF8-953B-4687-ADA1-C20BC80B0849}" destId="{EB81FEFE-D556-4D63-88F3-7B522D056818}" srcOrd="7" destOrd="0" presId="urn:microsoft.com/office/officeart/2005/8/layout/hList1"/>
    <dgm:cxn modelId="{7AAD52DC-F279-4913-A27D-1F7E26B263FA}" type="presParOf" srcId="{EA7B9BF8-953B-4687-ADA1-C20BC80B0849}" destId="{74B27345-905C-4472-8905-F99BADB41B1C}" srcOrd="8" destOrd="0" presId="urn:microsoft.com/office/officeart/2005/8/layout/hList1"/>
    <dgm:cxn modelId="{D33D24F1-645B-4AAC-808E-4CC3ED9B186A}" type="presParOf" srcId="{74B27345-905C-4472-8905-F99BADB41B1C}" destId="{1F4204C6-B7FB-486A-BD87-D3019BDE1EF7}" srcOrd="0" destOrd="0" presId="urn:microsoft.com/office/officeart/2005/8/layout/hList1"/>
    <dgm:cxn modelId="{C344ECAB-BE9C-40B6-B9CB-DB7E77DA5819}" type="presParOf" srcId="{74B27345-905C-4472-8905-F99BADB41B1C}" destId="{028864BF-FFAA-4224-8FEF-C3482CBD0B9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6E47ED5-E588-41A8-84E3-2CE9E2E7CC41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6CC8A57-9F4B-4810-868B-48C50C4C02C5}">
      <dgm:prSet/>
      <dgm:spPr/>
      <dgm:t>
        <a:bodyPr/>
        <a:lstStyle/>
        <a:p>
          <a:r>
            <a:rPr lang="fr-FR" dirty="0"/>
            <a:t>En 2018 : les jeunes salariés de moins de 29 ans représentent 21,5 % de la population salariée mais </a:t>
          </a:r>
          <a:r>
            <a:rPr lang="fr-FR" b="1" dirty="0"/>
            <a:t>31 % des accidents du travail</a:t>
          </a:r>
          <a:endParaRPr lang="en-US" dirty="0"/>
        </a:p>
      </dgm:t>
    </dgm:pt>
    <dgm:pt modelId="{C3FFD54A-E457-4FED-BE05-1519FCF2399C}" type="parTrans" cxnId="{786BEF3D-42D2-49B8-BBE6-747537435769}">
      <dgm:prSet/>
      <dgm:spPr/>
      <dgm:t>
        <a:bodyPr/>
        <a:lstStyle/>
        <a:p>
          <a:endParaRPr lang="en-US"/>
        </a:p>
      </dgm:t>
    </dgm:pt>
    <dgm:pt modelId="{BFB18DE5-6D97-4B53-971F-8CEA13B2F720}" type="sibTrans" cxnId="{786BEF3D-42D2-49B8-BBE6-747537435769}">
      <dgm:prSet/>
      <dgm:spPr/>
      <dgm:t>
        <a:bodyPr/>
        <a:lstStyle/>
        <a:p>
          <a:endParaRPr lang="en-US"/>
        </a:p>
      </dgm:t>
    </dgm:pt>
    <dgm:pt modelId="{1FB3668E-4AD6-451C-81D8-D7A1B4EBD2CC}">
      <dgm:prSet/>
      <dgm:spPr/>
      <dgm:t>
        <a:bodyPr/>
        <a:lstStyle/>
        <a:p>
          <a:r>
            <a:rPr lang="fr-FR"/>
            <a:t>Indice de fréquence (nombre d’AT pour 1000 salariés) = </a:t>
          </a:r>
          <a:r>
            <a:rPr lang="fr-FR" b="1"/>
            <a:t>48,8 points</a:t>
          </a:r>
          <a:r>
            <a:rPr lang="fr-FR"/>
            <a:t> contre 34 points pour l’ensemble de la population salariée</a:t>
          </a:r>
          <a:endParaRPr lang="en-US"/>
        </a:p>
      </dgm:t>
    </dgm:pt>
    <dgm:pt modelId="{B9C7CE6D-7607-41F8-B26A-04659C61B1D6}" type="parTrans" cxnId="{998A16D4-50B5-4E2C-9ABA-A36FEA6E548E}">
      <dgm:prSet/>
      <dgm:spPr/>
      <dgm:t>
        <a:bodyPr/>
        <a:lstStyle/>
        <a:p>
          <a:endParaRPr lang="en-US"/>
        </a:p>
      </dgm:t>
    </dgm:pt>
    <dgm:pt modelId="{6EC37451-9E5B-445B-80E4-1A72D83440DA}" type="sibTrans" cxnId="{998A16D4-50B5-4E2C-9ABA-A36FEA6E548E}">
      <dgm:prSet/>
      <dgm:spPr/>
      <dgm:t>
        <a:bodyPr/>
        <a:lstStyle/>
        <a:p>
          <a:endParaRPr lang="en-US"/>
        </a:p>
      </dgm:t>
    </dgm:pt>
    <dgm:pt modelId="{B2334918-9676-4434-A45A-312CD08DD691}">
      <dgm:prSet/>
      <dgm:spPr/>
      <dgm:t>
        <a:bodyPr/>
        <a:lstStyle/>
        <a:p>
          <a:r>
            <a:rPr lang="fr-FR" i="1" dirty="0"/>
            <a:t>(Source : Statistiques CNAM – Risques professionnels / base nationale: 3,9 millions de salariés entre 15 et 29 ans)</a:t>
          </a:r>
          <a:endParaRPr lang="en-US" dirty="0"/>
        </a:p>
      </dgm:t>
    </dgm:pt>
    <dgm:pt modelId="{1D235DD1-221C-499C-8329-EF5CFE464860}" type="parTrans" cxnId="{596E33A6-8D4E-44E6-AD6B-F65B9A4E6706}">
      <dgm:prSet/>
      <dgm:spPr/>
      <dgm:t>
        <a:bodyPr/>
        <a:lstStyle/>
        <a:p>
          <a:endParaRPr lang="en-US"/>
        </a:p>
      </dgm:t>
    </dgm:pt>
    <dgm:pt modelId="{BD2E8EB5-4951-46E0-B450-B34263047C58}" type="sibTrans" cxnId="{596E33A6-8D4E-44E6-AD6B-F65B9A4E6706}">
      <dgm:prSet/>
      <dgm:spPr/>
      <dgm:t>
        <a:bodyPr/>
        <a:lstStyle/>
        <a:p>
          <a:endParaRPr lang="en-US"/>
        </a:p>
      </dgm:t>
    </dgm:pt>
    <dgm:pt modelId="{8DC6495E-0DFD-448F-8B0F-97CB61DD3564}" type="pres">
      <dgm:prSet presAssocID="{E6E47ED5-E588-41A8-84E3-2CE9E2E7CC41}" presName="Name0" presStyleCnt="0">
        <dgm:presLayoutVars>
          <dgm:dir/>
          <dgm:animLvl val="lvl"/>
          <dgm:resizeHandles val="exact"/>
        </dgm:presLayoutVars>
      </dgm:prSet>
      <dgm:spPr/>
    </dgm:pt>
    <dgm:pt modelId="{1E8CC316-5953-499D-B5F8-DA8AC892FF01}" type="pres">
      <dgm:prSet presAssocID="{B2334918-9676-4434-A45A-312CD08DD691}" presName="boxAndChildren" presStyleCnt="0"/>
      <dgm:spPr/>
    </dgm:pt>
    <dgm:pt modelId="{AFBF65B6-5A3F-447E-93DF-F6A13FF1FBBA}" type="pres">
      <dgm:prSet presAssocID="{B2334918-9676-4434-A45A-312CD08DD691}" presName="parentTextBox" presStyleLbl="node1" presStyleIdx="0" presStyleCnt="2"/>
      <dgm:spPr/>
    </dgm:pt>
    <dgm:pt modelId="{4470D041-CA98-4792-9EDD-1558E8C9A0AE}" type="pres">
      <dgm:prSet presAssocID="{BFB18DE5-6D97-4B53-971F-8CEA13B2F720}" presName="sp" presStyleCnt="0"/>
      <dgm:spPr/>
    </dgm:pt>
    <dgm:pt modelId="{CA77B0C1-EEBC-4218-90CD-65E70C3A6421}" type="pres">
      <dgm:prSet presAssocID="{96CC8A57-9F4B-4810-868B-48C50C4C02C5}" presName="arrowAndChildren" presStyleCnt="0"/>
      <dgm:spPr/>
    </dgm:pt>
    <dgm:pt modelId="{4A864875-764F-470B-9E2D-3FC048126868}" type="pres">
      <dgm:prSet presAssocID="{96CC8A57-9F4B-4810-868B-48C50C4C02C5}" presName="parentTextArrow" presStyleLbl="node1" presStyleIdx="0" presStyleCnt="2"/>
      <dgm:spPr/>
    </dgm:pt>
    <dgm:pt modelId="{984E4AE5-36CB-4A41-82E2-6AC16D6CF84C}" type="pres">
      <dgm:prSet presAssocID="{96CC8A57-9F4B-4810-868B-48C50C4C02C5}" presName="arrow" presStyleLbl="node1" presStyleIdx="1" presStyleCnt="2"/>
      <dgm:spPr/>
    </dgm:pt>
    <dgm:pt modelId="{01C8BE55-B2CA-4103-9979-DC5CD9B8A6DB}" type="pres">
      <dgm:prSet presAssocID="{96CC8A57-9F4B-4810-868B-48C50C4C02C5}" presName="descendantArrow" presStyleCnt="0"/>
      <dgm:spPr/>
    </dgm:pt>
    <dgm:pt modelId="{75410B57-6790-45F1-8352-2BCDB4DB98FA}" type="pres">
      <dgm:prSet presAssocID="{1FB3668E-4AD6-451C-81D8-D7A1B4EBD2CC}" presName="childTextArrow" presStyleLbl="fgAccFollowNode1" presStyleIdx="0" presStyleCnt="1">
        <dgm:presLayoutVars>
          <dgm:bulletEnabled val="1"/>
        </dgm:presLayoutVars>
      </dgm:prSet>
      <dgm:spPr/>
    </dgm:pt>
  </dgm:ptLst>
  <dgm:cxnLst>
    <dgm:cxn modelId="{7114282B-3586-4375-B63F-2730FB4B9686}" type="presOf" srcId="{1FB3668E-4AD6-451C-81D8-D7A1B4EBD2CC}" destId="{75410B57-6790-45F1-8352-2BCDB4DB98FA}" srcOrd="0" destOrd="0" presId="urn:microsoft.com/office/officeart/2005/8/layout/process4"/>
    <dgm:cxn modelId="{786BEF3D-42D2-49B8-BBE6-747537435769}" srcId="{E6E47ED5-E588-41A8-84E3-2CE9E2E7CC41}" destId="{96CC8A57-9F4B-4810-868B-48C50C4C02C5}" srcOrd="0" destOrd="0" parTransId="{C3FFD54A-E457-4FED-BE05-1519FCF2399C}" sibTransId="{BFB18DE5-6D97-4B53-971F-8CEA13B2F720}"/>
    <dgm:cxn modelId="{556AFD41-B8CA-4D79-9D10-7B17E55D44CD}" type="presOf" srcId="{E6E47ED5-E588-41A8-84E3-2CE9E2E7CC41}" destId="{8DC6495E-0DFD-448F-8B0F-97CB61DD3564}" srcOrd="0" destOrd="0" presId="urn:microsoft.com/office/officeart/2005/8/layout/process4"/>
    <dgm:cxn modelId="{62905680-49BB-4E59-A21D-3CD5C362614F}" type="presOf" srcId="{96CC8A57-9F4B-4810-868B-48C50C4C02C5}" destId="{984E4AE5-36CB-4A41-82E2-6AC16D6CF84C}" srcOrd="1" destOrd="0" presId="urn:microsoft.com/office/officeart/2005/8/layout/process4"/>
    <dgm:cxn modelId="{8A13ED9D-F049-43DE-B377-4AC4E07827CA}" type="presOf" srcId="{B2334918-9676-4434-A45A-312CD08DD691}" destId="{AFBF65B6-5A3F-447E-93DF-F6A13FF1FBBA}" srcOrd="0" destOrd="0" presId="urn:microsoft.com/office/officeart/2005/8/layout/process4"/>
    <dgm:cxn modelId="{596E33A6-8D4E-44E6-AD6B-F65B9A4E6706}" srcId="{E6E47ED5-E588-41A8-84E3-2CE9E2E7CC41}" destId="{B2334918-9676-4434-A45A-312CD08DD691}" srcOrd="1" destOrd="0" parTransId="{1D235DD1-221C-499C-8329-EF5CFE464860}" sibTransId="{BD2E8EB5-4951-46E0-B450-B34263047C58}"/>
    <dgm:cxn modelId="{49608BC0-15CD-410B-A424-5D290DFB01FA}" type="presOf" srcId="{96CC8A57-9F4B-4810-868B-48C50C4C02C5}" destId="{4A864875-764F-470B-9E2D-3FC048126868}" srcOrd="0" destOrd="0" presId="urn:microsoft.com/office/officeart/2005/8/layout/process4"/>
    <dgm:cxn modelId="{998A16D4-50B5-4E2C-9ABA-A36FEA6E548E}" srcId="{96CC8A57-9F4B-4810-868B-48C50C4C02C5}" destId="{1FB3668E-4AD6-451C-81D8-D7A1B4EBD2CC}" srcOrd="0" destOrd="0" parTransId="{B9C7CE6D-7607-41F8-B26A-04659C61B1D6}" sibTransId="{6EC37451-9E5B-445B-80E4-1A72D83440DA}"/>
    <dgm:cxn modelId="{11B11FAD-6D2A-42E6-9FDA-3CC773845EA7}" type="presParOf" srcId="{8DC6495E-0DFD-448F-8B0F-97CB61DD3564}" destId="{1E8CC316-5953-499D-B5F8-DA8AC892FF01}" srcOrd="0" destOrd="0" presId="urn:microsoft.com/office/officeart/2005/8/layout/process4"/>
    <dgm:cxn modelId="{34219EAD-7F97-42B9-9E0D-B7D784C6F01C}" type="presParOf" srcId="{1E8CC316-5953-499D-B5F8-DA8AC892FF01}" destId="{AFBF65B6-5A3F-447E-93DF-F6A13FF1FBBA}" srcOrd="0" destOrd="0" presId="urn:microsoft.com/office/officeart/2005/8/layout/process4"/>
    <dgm:cxn modelId="{06A2E747-55F0-4892-B89E-CDE713F74A8E}" type="presParOf" srcId="{8DC6495E-0DFD-448F-8B0F-97CB61DD3564}" destId="{4470D041-CA98-4792-9EDD-1558E8C9A0AE}" srcOrd="1" destOrd="0" presId="urn:microsoft.com/office/officeart/2005/8/layout/process4"/>
    <dgm:cxn modelId="{4010248B-634C-4ADD-BBA8-4B2401A09D9B}" type="presParOf" srcId="{8DC6495E-0DFD-448F-8B0F-97CB61DD3564}" destId="{CA77B0C1-EEBC-4218-90CD-65E70C3A6421}" srcOrd="2" destOrd="0" presId="urn:microsoft.com/office/officeart/2005/8/layout/process4"/>
    <dgm:cxn modelId="{7692D88D-4A1E-45E5-A21F-BC7592204C09}" type="presParOf" srcId="{CA77B0C1-EEBC-4218-90CD-65E70C3A6421}" destId="{4A864875-764F-470B-9E2D-3FC048126868}" srcOrd="0" destOrd="0" presId="urn:microsoft.com/office/officeart/2005/8/layout/process4"/>
    <dgm:cxn modelId="{D8E5FE34-0D2C-4F81-8FAC-488F9D052365}" type="presParOf" srcId="{CA77B0C1-EEBC-4218-90CD-65E70C3A6421}" destId="{984E4AE5-36CB-4A41-82E2-6AC16D6CF84C}" srcOrd="1" destOrd="0" presId="urn:microsoft.com/office/officeart/2005/8/layout/process4"/>
    <dgm:cxn modelId="{4202C2B3-D1BB-428C-94C1-A5A1216C5468}" type="presParOf" srcId="{CA77B0C1-EEBC-4218-90CD-65E70C3A6421}" destId="{01C8BE55-B2CA-4103-9979-DC5CD9B8A6DB}" srcOrd="2" destOrd="0" presId="urn:microsoft.com/office/officeart/2005/8/layout/process4"/>
    <dgm:cxn modelId="{46D8E64B-F2BC-4734-B954-DBB0456479B3}" type="presParOf" srcId="{01C8BE55-B2CA-4103-9979-DC5CD9B8A6DB}" destId="{75410B57-6790-45F1-8352-2BCDB4DB98FA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631F38-22ED-4528-A3EA-78641A61525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CDFC0A75-705A-4B49-83EE-7EE812499A8C}">
      <dgm:prSet/>
      <dgm:spPr/>
      <dgm:t>
        <a:bodyPr/>
        <a:lstStyle/>
        <a:p>
          <a:r>
            <a:rPr lang="fr-FR"/>
            <a:t>le manque d’expérience</a:t>
          </a:r>
          <a:endParaRPr lang="en-US"/>
        </a:p>
      </dgm:t>
    </dgm:pt>
    <dgm:pt modelId="{21E0007E-F3BB-40EC-9854-A7B58348A540}" type="parTrans" cxnId="{ED360E5C-B753-4DEC-86D6-F4D0BC0911F9}">
      <dgm:prSet/>
      <dgm:spPr/>
      <dgm:t>
        <a:bodyPr/>
        <a:lstStyle/>
        <a:p>
          <a:endParaRPr lang="en-US"/>
        </a:p>
      </dgm:t>
    </dgm:pt>
    <dgm:pt modelId="{D3DA6DBD-ED95-4EC3-84D5-62BE04E1562F}" type="sibTrans" cxnId="{ED360E5C-B753-4DEC-86D6-F4D0BC0911F9}">
      <dgm:prSet/>
      <dgm:spPr/>
      <dgm:t>
        <a:bodyPr/>
        <a:lstStyle/>
        <a:p>
          <a:endParaRPr lang="en-US"/>
        </a:p>
      </dgm:t>
    </dgm:pt>
    <dgm:pt modelId="{A5CD9B59-5466-4C06-AAD5-F424D0AA044F}">
      <dgm:prSet/>
      <dgm:spPr/>
      <dgm:t>
        <a:bodyPr/>
        <a:lstStyle/>
        <a:p>
          <a:r>
            <a:rPr lang="fr-FR"/>
            <a:t>la précarité des premiers emplois</a:t>
          </a:r>
          <a:endParaRPr lang="en-US"/>
        </a:p>
      </dgm:t>
    </dgm:pt>
    <dgm:pt modelId="{1065223F-3544-4D56-881C-D384EE153079}" type="parTrans" cxnId="{3D0A286A-8AA3-47B4-806A-52DA5BECD513}">
      <dgm:prSet/>
      <dgm:spPr/>
      <dgm:t>
        <a:bodyPr/>
        <a:lstStyle/>
        <a:p>
          <a:endParaRPr lang="en-US"/>
        </a:p>
      </dgm:t>
    </dgm:pt>
    <dgm:pt modelId="{99E0DF95-322A-4743-8139-8D281BF63D0F}" type="sibTrans" cxnId="{3D0A286A-8AA3-47B4-806A-52DA5BECD513}">
      <dgm:prSet/>
      <dgm:spPr/>
      <dgm:t>
        <a:bodyPr/>
        <a:lstStyle/>
        <a:p>
          <a:endParaRPr lang="en-US"/>
        </a:p>
      </dgm:t>
    </dgm:pt>
    <dgm:pt modelId="{F5143BCA-B532-4EE1-AE29-D65CD1EBAD35}">
      <dgm:prSet/>
      <dgm:spPr/>
      <dgm:t>
        <a:bodyPr/>
        <a:lstStyle/>
        <a:p>
          <a:r>
            <a:rPr lang="fr-FR"/>
            <a:t>le décalage entre situations d’apprentissage et situations de travail réelles en terme d’exposition aux dangers</a:t>
          </a:r>
          <a:endParaRPr lang="en-US"/>
        </a:p>
      </dgm:t>
    </dgm:pt>
    <dgm:pt modelId="{FF7D1C43-FC94-4D16-B325-595500BC201D}" type="parTrans" cxnId="{DE05C6E0-6148-4812-883D-4FF1BD3AFDD9}">
      <dgm:prSet/>
      <dgm:spPr/>
      <dgm:t>
        <a:bodyPr/>
        <a:lstStyle/>
        <a:p>
          <a:endParaRPr lang="en-US"/>
        </a:p>
      </dgm:t>
    </dgm:pt>
    <dgm:pt modelId="{CD5DFB36-609E-4330-B24B-13F2F97FCE3D}" type="sibTrans" cxnId="{DE05C6E0-6148-4812-883D-4FF1BD3AFDD9}">
      <dgm:prSet/>
      <dgm:spPr/>
      <dgm:t>
        <a:bodyPr/>
        <a:lstStyle/>
        <a:p>
          <a:endParaRPr lang="en-US"/>
        </a:p>
      </dgm:t>
    </dgm:pt>
    <dgm:pt modelId="{A96650F9-2183-4364-97F4-FD6A069ACCED}">
      <dgm:prSet/>
      <dgm:spPr/>
      <dgm:t>
        <a:bodyPr/>
        <a:lstStyle/>
        <a:p>
          <a:r>
            <a:rPr lang="fr-FR"/>
            <a:t>la non perception des dangers</a:t>
          </a:r>
          <a:endParaRPr lang="en-US"/>
        </a:p>
      </dgm:t>
    </dgm:pt>
    <dgm:pt modelId="{BB910486-9B95-483F-B4CC-DEDFCD4E1E9A}" type="parTrans" cxnId="{2B2674CC-F2BE-4AF9-BCC3-5F42A80884B5}">
      <dgm:prSet/>
      <dgm:spPr/>
      <dgm:t>
        <a:bodyPr/>
        <a:lstStyle/>
        <a:p>
          <a:endParaRPr lang="en-US"/>
        </a:p>
      </dgm:t>
    </dgm:pt>
    <dgm:pt modelId="{0609064B-212A-4DB4-A439-E84840D50EDC}" type="sibTrans" cxnId="{2B2674CC-F2BE-4AF9-BCC3-5F42A80884B5}">
      <dgm:prSet/>
      <dgm:spPr/>
      <dgm:t>
        <a:bodyPr/>
        <a:lstStyle/>
        <a:p>
          <a:endParaRPr lang="en-US"/>
        </a:p>
      </dgm:t>
    </dgm:pt>
    <dgm:pt modelId="{2D78F1A2-6149-4082-B0AF-CAA22BF63AC6}">
      <dgm:prSet/>
      <dgm:spPr/>
      <dgm:t>
        <a:bodyPr/>
        <a:lstStyle/>
        <a:p>
          <a:r>
            <a:rPr lang="fr-FR"/>
            <a:t>le déficit d'accueil en entreprise ou sa qualité insuffisante</a:t>
          </a:r>
          <a:endParaRPr lang="en-US"/>
        </a:p>
      </dgm:t>
    </dgm:pt>
    <dgm:pt modelId="{94E65447-4CF8-4F76-A431-441FFE8F60E7}" type="parTrans" cxnId="{B23FDB97-72A4-4DFE-99B3-1BA718C99CFD}">
      <dgm:prSet/>
      <dgm:spPr/>
      <dgm:t>
        <a:bodyPr/>
        <a:lstStyle/>
        <a:p>
          <a:endParaRPr lang="en-US"/>
        </a:p>
      </dgm:t>
    </dgm:pt>
    <dgm:pt modelId="{C888CD57-8539-49FA-BD9A-FC4EBEAFC7A9}" type="sibTrans" cxnId="{B23FDB97-72A4-4DFE-99B3-1BA718C99CFD}">
      <dgm:prSet/>
      <dgm:spPr/>
      <dgm:t>
        <a:bodyPr/>
        <a:lstStyle/>
        <a:p>
          <a:endParaRPr lang="en-US"/>
        </a:p>
      </dgm:t>
    </dgm:pt>
    <dgm:pt modelId="{0EE07D73-EAE3-422D-8E8C-87A92706E291}">
      <dgm:prSet/>
      <dgm:spPr/>
      <dgm:t>
        <a:bodyPr/>
        <a:lstStyle/>
        <a:p>
          <a:r>
            <a:rPr lang="fr-FR"/>
            <a:t>la corrélation avec la taille des entreprises d'accueil et la sinistralité des jeunes</a:t>
          </a:r>
          <a:endParaRPr lang="en-US"/>
        </a:p>
      </dgm:t>
    </dgm:pt>
    <dgm:pt modelId="{25AC5921-D2CD-49E1-BC2E-0D4871875222}" type="parTrans" cxnId="{FDD9584E-7FD2-4DFF-9FF9-61EA99EA5C1A}">
      <dgm:prSet/>
      <dgm:spPr/>
      <dgm:t>
        <a:bodyPr/>
        <a:lstStyle/>
        <a:p>
          <a:endParaRPr lang="en-US"/>
        </a:p>
      </dgm:t>
    </dgm:pt>
    <dgm:pt modelId="{934F61A5-5EF9-48E9-9448-AE30BB4416AA}" type="sibTrans" cxnId="{FDD9584E-7FD2-4DFF-9FF9-61EA99EA5C1A}">
      <dgm:prSet/>
      <dgm:spPr/>
      <dgm:t>
        <a:bodyPr/>
        <a:lstStyle/>
        <a:p>
          <a:endParaRPr lang="en-US"/>
        </a:p>
      </dgm:t>
    </dgm:pt>
    <dgm:pt modelId="{C1D036E4-BD1E-4308-9294-77DBE962914B}">
      <dgm:prSet/>
      <dgm:spPr/>
      <dgm:t>
        <a:bodyPr/>
        <a:lstStyle/>
        <a:p>
          <a:r>
            <a:rPr lang="fr-FR"/>
            <a:t>la surexposition des jeunes à certains dangers (tels que les manutentions manuelles, les produits chimiques,…)</a:t>
          </a:r>
          <a:endParaRPr lang="en-US"/>
        </a:p>
      </dgm:t>
    </dgm:pt>
    <dgm:pt modelId="{B01EE7AA-3969-4EC4-B44C-142E1C96198A}" type="parTrans" cxnId="{1B1972F7-A0E2-470D-A585-DEA849218C5B}">
      <dgm:prSet/>
      <dgm:spPr/>
      <dgm:t>
        <a:bodyPr/>
        <a:lstStyle/>
        <a:p>
          <a:endParaRPr lang="en-US"/>
        </a:p>
      </dgm:t>
    </dgm:pt>
    <dgm:pt modelId="{2E375E8E-C1E3-4132-9690-80FD1C1DB1A1}" type="sibTrans" cxnId="{1B1972F7-A0E2-470D-A585-DEA849218C5B}">
      <dgm:prSet/>
      <dgm:spPr/>
      <dgm:t>
        <a:bodyPr/>
        <a:lstStyle/>
        <a:p>
          <a:endParaRPr lang="en-US"/>
        </a:p>
      </dgm:t>
    </dgm:pt>
    <dgm:pt modelId="{20ADAC57-6914-45C2-BA88-B4C6621AD7EA}" type="pres">
      <dgm:prSet presAssocID="{EC631F38-22ED-4528-A3EA-78641A615255}" presName="root" presStyleCnt="0">
        <dgm:presLayoutVars>
          <dgm:dir/>
          <dgm:resizeHandles val="exact"/>
        </dgm:presLayoutVars>
      </dgm:prSet>
      <dgm:spPr/>
    </dgm:pt>
    <dgm:pt modelId="{DFD261B6-4CE0-4836-86CE-D6302E400B9C}" type="pres">
      <dgm:prSet presAssocID="{CDFC0A75-705A-4B49-83EE-7EE812499A8C}" presName="compNode" presStyleCnt="0"/>
      <dgm:spPr/>
    </dgm:pt>
    <dgm:pt modelId="{F2655104-E710-4310-8F1D-73F2D0949697}" type="pres">
      <dgm:prSet presAssocID="{CDFC0A75-705A-4B49-83EE-7EE812499A8C}" presName="bgRect" presStyleLbl="bgShp" presStyleIdx="0" presStyleCnt="7"/>
      <dgm:spPr/>
    </dgm:pt>
    <dgm:pt modelId="{F641CF47-8089-4ED4-B4BC-D75BA1DF029D}" type="pres">
      <dgm:prSet presAssocID="{CDFC0A75-705A-4B49-83EE-7EE812499A8C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lippery"/>
        </a:ext>
      </dgm:extLst>
    </dgm:pt>
    <dgm:pt modelId="{18D098AF-D237-4C50-80D3-6DEB6E718722}" type="pres">
      <dgm:prSet presAssocID="{CDFC0A75-705A-4B49-83EE-7EE812499A8C}" presName="spaceRect" presStyleCnt="0"/>
      <dgm:spPr/>
    </dgm:pt>
    <dgm:pt modelId="{59612D30-FBCF-4255-9836-FC3AC122CE3B}" type="pres">
      <dgm:prSet presAssocID="{CDFC0A75-705A-4B49-83EE-7EE812499A8C}" presName="parTx" presStyleLbl="revTx" presStyleIdx="0" presStyleCnt="7">
        <dgm:presLayoutVars>
          <dgm:chMax val="0"/>
          <dgm:chPref val="0"/>
        </dgm:presLayoutVars>
      </dgm:prSet>
      <dgm:spPr/>
    </dgm:pt>
    <dgm:pt modelId="{983FD25B-9427-4F49-9D54-E077B6588511}" type="pres">
      <dgm:prSet presAssocID="{D3DA6DBD-ED95-4EC3-84D5-62BE04E1562F}" presName="sibTrans" presStyleCnt="0"/>
      <dgm:spPr/>
    </dgm:pt>
    <dgm:pt modelId="{93885AE1-6C5B-402F-B15E-4931A4BBDD7A}" type="pres">
      <dgm:prSet presAssocID="{A5CD9B59-5466-4C06-AAD5-F424D0AA044F}" presName="compNode" presStyleCnt="0"/>
      <dgm:spPr/>
    </dgm:pt>
    <dgm:pt modelId="{754B3C47-5107-4B1C-B6C8-E1E23A9D9836}" type="pres">
      <dgm:prSet presAssocID="{A5CD9B59-5466-4C06-AAD5-F424D0AA044F}" presName="bgRect" presStyleLbl="bgShp" presStyleIdx="1" presStyleCnt="7"/>
      <dgm:spPr/>
    </dgm:pt>
    <dgm:pt modelId="{BD217E38-D796-4AEE-903C-5D5FCADE6AC8}" type="pres">
      <dgm:prSet presAssocID="{A5CD9B59-5466-4C06-AAD5-F424D0AA044F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ffice Worker"/>
        </a:ext>
      </dgm:extLst>
    </dgm:pt>
    <dgm:pt modelId="{7CBEA7D5-60F1-437B-85E1-081DD758C47E}" type="pres">
      <dgm:prSet presAssocID="{A5CD9B59-5466-4C06-AAD5-F424D0AA044F}" presName="spaceRect" presStyleCnt="0"/>
      <dgm:spPr/>
    </dgm:pt>
    <dgm:pt modelId="{7ED6DBA5-719B-40E2-B2E2-ECFBE714F2DB}" type="pres">
      <dgm:prSet presAssocID="{A5CD9B59-5466-4C06-AAD5-F424D0AA044F}" presName="parTx" presStyleLbl="revTx" presStyleIdx="1" presStyleCnt="7">
        <dgm:presLayoutVars>
          <dgm:chMax val="0"/>
          <dgm:chPref val="0"/>
        </dgm:presLayoutVars>
      </dgm:prSet>
      <dgm:spPr/>
    </dgm:pt>
    <dgm:pt modelId="{0E13A61A-2423-4FE1-90F3-BC73BC0997E2}" type="pres">
      <dgm:prSet presAssocID="{99E0DF95-322A-4743-8139-8D281BF63D0F}" presName="sibTrans" presStyleCnt="0"/>
      <dgm:spPr/>
    </dgm:pt>
    <dgm:pt modelId="{9D5036F1-109D-4562-BDBB-419E87923EE2}" type="pres">
      <dgm:prSet presAssocID="{F5143BCA-B532-4EE1-AE29-D65CD1EBAD35}" presName="compNode" presStyleCnt="0"/>
      <dgm:spPr/>
    </dgm:pt>
    <dgm:pt modelId="{DA4D6985-9355-4E1F-875F-170E19BB237A}" type="pres">
      <dgm:prSet presAssocID="{F5143BCA-B532-4EE1-AE29-D65CD1EBAD35}" presName="bgRect" presStyleLbl="bgShp" presStyleIdx="2" presStyleCnt="7"/>
      <dgm:spPr/>
    </dgm:pt>
    <dgm:pt modelId="{EEFDA197-ADE4-4248-B948-76662FF20968}" type="pres">
      <dgm:prSet presAssocID="{F5143BCA-B532-4EE1-AE29-D65CD1EBAD35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ed Bump"/>
        </a:ext>
      </dgm:extLst>
    </dgm:pt>
    <dgm:pt modelId="{A48A41EF-60B3-4DF1-B130-BDEDF77F408D}" type="pres">
      <dgm:prSet presAssocID="{F5143BCA-B532-4EE1-AE29-D65CD1EBAD35}" presName="spaceRect" presStyleCnt="0"/>
      <dgm:spPr/>
    </dgm:pt>
    <dgm:pt modelId="{58B9DFE8-B3A7-442E-9D4B-68598C5E63E0}" type="pres">
      <dgm:prSet presAssocID="{F5143BCA-B532-4EE1-AE29-D65CD1EBAD35}" presName="parTx" presStyleLbl="revTx" presStyleIdx="2" presStyleCnt="7">
        <dgm:presLayoutVars>
          <dgm:chMax val="0"/>
          <dgm:chPref val="0"/>
        </dgm:presLayoutVars>
      </dgm:prSet>
      <dgm:spPr/>
    </dgm:pt>
    <dgm:pt modelId="{66B624E4-7D19-4949-B057-8706E4EEAAD7}" type="pres">
      <dgm:prSet presAssocID="{CD5DFB36-609E-4330-B24B-13F2F97FCE3D}" presName="sibTrans" presStyleCnt="0"/>
      <dgm:spPr/>
    </dgm:pt>
    <dgm:pt modelId="{4A80F71C-89F8-424E-91B2-FB594B22121D}" type="pres">
      <dgm:prSet presAssocID="{A96650F9-2183-4364-97F4-FD6A069ACCED}" presName="compNode" presStyleCnt="0"/>
      <dgm:spPr/>
    </dgm:pt>
    <dgm:pt modelId="{AED0E590-2289-44A0-B945-AD1C1258728A}" type="pres">
      <dgm:prSet presAssocID="{A96650F9-2183-4364-97F4-FD6A069ACCED}" presName="bgRect" presStyleLbl="bgShp" presStyleIdx="3" presStyleCnt="7"/>
      <dgm:spPr/>
    </dgm:pt>
    <dgm:pt modelId="{6CE02AE1-94B7-437A-8049-D16AA88A674D}" type="pres">
      <dgm:prSet presAssocID="{A96650F9-2183-4364-97F4-FD6A069ACCED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nger"/>
        </a:ext>
      </dgm:extLst>
    </dgm:pt>
    <dgm:pt modelId="{83062D5B-D154-481C-B1DA-F1F175E7A686}" type="pres">
      <dgm:prSet presAssocID="{A96650F9-2183-4364-97F4-FD6A069ACCED}" presName="spaceRect" presStyleCnt="0"/>
      <dgm:spPr/>
    </dgm:pt>
    <dgm:pt modelId="{202913B0-FA13-4190-944B-476466466AF4}" type="pres">
      <dgm:prSet presAssocID="{A96650F9-2183-4364-97F4-FD6A069ACCED}" presName="parTx" presStyleLbl="revTx" presStyleIdx="3" presStyleCnt="7">
        <dgm:presLayoutVars>
          <dgm:chMax val="0"/>
          <dgm:chPref val="0"/>
        </dgm:presLayoutVars>
      </dgm:prSet>
      <dgm:spPr/>
    </dgm:pt>
    <dgm:pt modelId="{D049C938-80E6-445B-81CF-39E9B2E37FF2}" type="pres">
      <dgm:prSet presAssocID="{0609064B-212A-4DB4-A439-E84840D50EDC}" presName="sibTrans" presStyleCnt="0"/>
      <dgm:spPr/>
    </dgm:pt>
    <dgm:pt modelId="{D391DB7E-230C-4BBD-8FF1-86B6B31F1FA0}" type="pres">
      <dgm:prSet presAssocID="{2D78F1A2-6149-4082-B0AF-CAA22BF63AC6}" presName="compNode" presStyleCnt="0"/>
      <dgm:spPr/>
    </dgm:pt>
    <dgm:pt modelId="{C1FF10FB-F9CC-42B5-8F36-8AE8ED721373}" type="pres">
      <dgm:prSet presAssocID="{2D78F1A2-6149-4082-B0AF-CAA22BF63AC6}" presName="bgRect" presStyleLbl="bgShp" presStyleIdx="4" presStyleCnt="7"/>
      <dgm:spPr/>
    </dgm:pt>
    <dgm:pt modelId="{61B40934-E07E-42E4-B7AE-37B7BB4DDB22}" type="pres">
      <dgm:prSet presAssocID="{2D78F1A2-6149-4082-B0AF-CAA22BF63AC6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rning"/>
        </a:ext>
      </dgm:extLst>
    </dgm:pt>
    <dgm:pt modelId="{1981EACE-80AE-4B6C-AF4A-93A9EAE90DE2}" type="pres">
      <dgm:prSet presAssocID="{2D78F1A2-6149-4082-B0AF-CAA22BF63AC6}" presName="spaceRect" presStyleCnt="0"/>
      <dgm:spPr/>
    </dgm:pt>
    <dgm:pt modelId="{B4D32902-2ABD-4BEE-8110-7E70C0DEA71E}" type="pres">
      <dgm:prSet presAssocID="{2D78F1A2-6149-4082-B0AF-CAA22BF63AC6}" presName="parTx" presStyleLbl="revTx" presStyleIdx="4" presStyleCnt="7">
        <dgm:presLayoutVars>
          <dgm:chMax val="0"/>
          <dgm:chPref val="0"/>
        </dgm:presLayoutVars>
      </dgm:prSet>
      <dgm:spPr/>
    </dgm:pt>
    <dgm:pt modelId="{58E054C5-E215-4A4B-9DBB-26BD220A67A5}" type="pres">
      <dgm:prSet presAssocID="{C888CD57-8539-49FA-BD9A-FC4EBEAFC7A9}" presName="sibTrans" presStyleCnt="0"/>
      <dgm:spPr/>
    </dgm:pt>
    <dgm:pt modelId="{67FFAFA0-4E1C-4D8E-9B05-A9DFD8AB493F}" type="pres">
      <dgm:prSet presAssocID="{0EE07D73-EAE3-422D-8E8C-87A92706E291}" presName="compNode" presStyleCnt="0"/>
      <dgm:spPr/>
    </dgm:pt>
    <dgm:pt modelId="{DBEC3433-8E24-4E26-A941-DD9BCFC79B6B}" type="pres">
      <dgm:prSet presAssocID="{0EE07D73-EAE3-422D-8E8C-87A92706E291}" presName="bgRect" presStyleLbl="bgShp" presStyleIdx="5" presStyleCnt="7"/>
      <dgm:spPr/>
    </dgm:pt>
    <dgm:pt modelId="{5D0698FD-BC9E-4F5D-B8A6-1BAD7A378AB7}" type="pres">
      <dgm:prSet presAssocID="{0EE07D73-EAE3-422D-8E8C-87A92706E291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siness Growth"/>
        </a:ext>
      </dgm:extLst>
    </dgm:pt>
    <dgm:pt modelId="{D30B9863-4094-48B6-B502-B4ABEEC4D48A}" type="pres">
      <dgm:prSet presAssocID="{0EE07D73-EAE3-422D-8E8C-87A92706E291}" presName="spaceRect" presStyleCnt="0"/>
      <dgm:spPr/>
    </dgm:pt>
    <dgm:pt modelId="{EBE88829-D5C8-4E61-96FF-A26403502A37}" type="pres">
      <dgm:prSet presAssocID="{0EE07D73-EAE3-422D-8E8C-87A92706E291}" presName="parTx" presStyleLbl="revTx" presStyleIdx="5" presStyleCnt="7">
        <dgm:presLayoutVars>
          <dgm:chMax val="0"/>
          <dgm:chPref val="0"/>
        </dgm:presLayoutVars>
      </dgm:prSet>
      <dgm:spPr/>
    </dgm:pt>
    <dgm:pt modelId="{526486A5-AE34-4673-90CB-9ACD5EB4857D}" type="pres">
      <dgm:prSet presAssocID="{934F61A5-5EF9-48E9-9448-AE30BB4416AA}" presName="sibTrans" presStyleCnt="0"/>
      <dgm:spPr/>
    </dgm:pt>
    <dgm:pt modelId="{B75D7391-EDE1-4BEA-8003-2DF8FDB1EB62}" type="pres">
      <dgm:prSet presAssocID="{C1D036E4-BD1E-4308-9294-77DBE962914B}" presName="compNode" presStyleCnt="0"/>
      <dgm:spPr/>
    </dgm:pt>
    <dgm:pt modelId="{1D63292B-E15B-4C3E-8606-21DF5177A1C7}" type="pres">
      <dgm:prSet presAssocID="{C1D036E4-BD1E-4308-9294-77DBE962914B}" presName="bgRect" presStyleLbl="bgShp" presStyleIdx="6" presStyleCnt="7"/>
      <dgm:spPr/>
    </dgm:pt>
    <dgm:pt modelId="{C536C120-EBB3-47AC-83E8-A24AFE813955}" type="pres">
      <dgm:prSet presAssocID="{C1D036E4-BD1E-4308-9294-77DBE962914B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ientist"/>
        </a:ext>
      </dgm:extLst>
    </dgm:pt>
    <dgm:pt modelId="{E4F26535-0F79-462B-A355-D01A294E4886}" type="pres">
      <dgm:prSet presAssocID="{C1D036E4-BD1E-4308-9294-77DBE962914B}" presName="spaceRect" presStyleCnt="0"/>
      <dgm:spPr/>
    </dgm:pt>
    <dgm:pt modelId="{E06BC449-6C08-4678-AA34-2BB3AD84C7D5}" type="pres">
      <dgm:prSet presAssocID="{C1D036E4-BD1E-4308-9294-77DBE962914B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FF957B1F-B8C4-4CC2-B76E-C1FA667E79BD}" type="presOf" srcId="{A96650F9-2183-4364-97F4-FD6A069ACCED}" destId="{202913B0-FA13-4190-944B-476466466AF4}" srcOrd="0" destOrd="0" presId="urn:microsoft.com/office/officeart/2018/2/layout/IconVerticalSolidList"/>
    <dgm:cxn modelId="{29BA9022-4DE6-4316-A64E-8CB8440FD750}" type="presOf" srcId="{2D78F1A2-6149-4082-B0AF-CAA22BF63AC6}" destId="{B4D32902-2ABD-4BEE-8110-7E70C0DEA71E}" srcOrd="0" destOrd="0" presId="urn:microsoft.com/office/officeart/2018/2/layout/IconVerticalSolidList"/>
    <dgm:cxn modelId="{ED360E5C-B753-4DEC-86D6-F4D0BC0911F9}" srcId="{EC631F38-22ED-4528-A3EA-78641A615255}" destId="{CDFC0A75-705A-4B49-83EE-7EE812499A8C}" srcOrd="0" destOrd="0" parTransId="{21E0007E-F3BB-40EC-9854-A7B58348A540}" sibTransId="{D3DA6DBD-ED95-4EC3-84D5-62BE04E1562F}"/>
    <dgm:cxn modelId="{5BCE325F-0771-47DB-9D8F-6340D6ADE95B}" type="presOf" srcId="{C1D036E4-BD1E-4308-9294-77DBE962914B}" destId="{E06BC449-6C08-4678-AA34-2BB3AD84C7D5}" srcOrd="0" destOrd="0" presId="urn:microsoft.com/office/officeart/2018/2/layout/IconVerticalSolidList"/>
    <dgm:cxn modelId="{3D0A286A-8AA3-47B4-806A-52DA5BECD513}" srcId="{EC631F38-22ED-4528-A3EA-78641A615255}" destId="{A5CD9B59-5466-4C06-AAD5-F424D0AA044F}" srcOrd="1" destOrd="0" parTransId="{1065223F-3544-4D56-881C-D384EE153079}" sibTransId="{99E0DF95-322A-4743-8139-8D281BF63D0F}"/>
    <dgm:cxn modelId="{FDD9584E-7FD2-4DFF-9FF9-61EA99EA5C1A}" srcId="{EC631F38-22ED-4528-A3EA-78641A615255}" destId="{0EE07D73-EAE3-422D-8E8C-87A92706E291}" srcOrd="5" destOrd="0" parTransId="{25AC5921-D2CD-49E1-BC2E-0D4871875222}" sibTransId="{934F61A5-5EF9-48E9-9448-AE30BB4416AA}"/>
    <dgm:cxn modelId="{BC2C9C6E-0866-4888-B2EA-AC06C52B5471}" type="presOf" srcId="{0EE07D73-EAE3-422D-8E8C-87A92706E291}" destId="{EBE88829-D5C8-4E61-96FF-A26403502A37}" srcOrd="0" destOrd="0" presId="urn:microsoft.com/office/officeart/2018/2/layout/IconVerticalSolidList"/>
    <dgm:cxn modelId="{B23FDB97-72A4-4DFE-99B3-1BA718C99CFD}" srcId="{EC631F38-22ED-4528-A3EA-78641A615255}" destId="{2D78F1A2-6149-4082-B0AF-CAA22BF63AC6}" srcOrd="4" destOrd="0" parTransId="{94E65447-4CF8-4F76-A431-441FFE8F60E7}" sibTransId="{C888CD57-8539-49FA-BD9A-FC4EBEAFC7A9}"/>
    <dgm:cxn modelId="{61C003C2-52A2-43A0-82D9-27A7389AA930}" type="presOf" srcId="{F5143BCA-B532-4EE1-AE29-D65CD1EBAD35}" destId="{58B9DFE8-B3A7-442E-9D4B-68598C5E63E0}" srcOrd="0" destOrd="0" presId="urn:microsoft.com/office/officeart/2018/2/layout/IconVerticalSolidList"/>
    <dgm:cxn modelId="{2B2674CC-F2BE-4AF9-BCC3-5F42A80884B5}" srcId="{EC631F38-22ED-4528-A3EA-78641A615255}" destId="{A96650F9-2183-4364-97F4-FD6A069ACCED}" srcOrd="3" destOrd="0" parTransId="{BB910486-9B95-483F-B4CC-DEDFCD4E1E9A}" sibTransId="{0609064B-212A-4DB4-A439-E84840D50EDC}"/>
    <dgm:cxn modelId="{8880C8DE-4320-4E86-98F7-FC8FC804CCCF}" type="presOf" srcId="{EC631F38-22ED-4528-A3EA-78641A615255}" destId="{20ADAC57-6914-45C2-BA88-B4C6621AD7EA}" srcOrd="0" destOrd="0" presId="urn:microsoft.com/office/officeart/2018/2/layout/IconVerticalSolidList"/>
    <dgm:cxn modelId="{7D7EF0DF-DF27-4045-BB24-269B0C67E7CD}" type="presOf" srcId="{CDFC0A75-705A-4B49-83EE-7EE812499A8C}" destId="{59612D30-FBCF-4255-9836-FC3AC122CE3B}" srcOrd="0" destOrd="0" presId="urn:microsoft.com/office/officeart/2018/2/layout/IconVerticalSolidList"/>
    <dgm:cxn modelId="{DE05C6E0-6148-4812-883D-4FF1BD3AFDD9}" srcId="{EC631F38-22ED-4528-A3EA-78641A615255}" destId="{F5143BCA-B532-4EE1-AE29-D65CD1EBAD35}" srcOrd="2" destOrd="0" parTransId="{FF7D1C43-FC94-4D16-B325-595500BC201D}" sibTransId="{CD5DFB36-609E-4330-B24B-13F2F97FCE3D}"/>
    <dgm:cxn modelId="{AFA093F1-FFF2-4A2D-8A7D-02612862218F}" type="presOf" srcId="{A5CD9B59-5466-4C06-AAD5-F424D0AA044F}" destId="{7ED6DBA5-719B-40E2-B2E2-ECFBE714F2DB}" srcOrd="0" destOrd="0" presId="urn:microsoft.com/office/officeart/2018/2/layout/IconVerticalSolidList"/>
    <dgm:cxn modelId="{1B1972F7-A0E2-470D-A585-DEA849218C5B}" srcId="{EC631F38-22ED-4528-A3EA-78641A615255}" destId="{C1D036E4-BD1E-4308-9294-77DBE962914B}" srcOrd="6" destOrd="0" parTransId="{B01EE7AA-3969-4EC4-B44C-142E1C96198A}" sibTransId="{2E375E8E-C1E3-4132-9690-80FD1C1DB1A1}"/>
    <dgm:cxn modelId="{7A4DF357-4DB7-40B8-978F-892C1BF29EA9}" type="presParOf" srcId="{20ADAC57-6914-45C2-BA88-B4C6621AD7EA}" destId="{DFD261B6-4CE0-4836-86CE-D6302E400B9C}" srcOrd="0" destOrd="0" presId="urn:microsoft.com/office/officeart/2018/2/layout/IconVerticalSolidList"/>
    <dgm:cxn modelId="{518FDF1B-3F0D-4386-8478-4EB1563FB444}" type="presParOf" srcId="{DFD261B6-4CE0-4836-86CE-D6302E400B9C}" destId="{F2655104-E710-4310-8F1D-73F2D0949697}" srcOrd="0" destOrd="0" presId="urn:microsoft.com/office/officeart/2018/2/layout/IconVerticalSolidList"/>
    <dgm:cxn modelId="{08D5517E-FB57-4254-B91A-956D47DE193D}" type="presParOf" srcId="{DFD261B6-4CE0-4836-86CE-D6302E400B9C}" destId="{F641CF47-8089-4ED4-B4BC-D75BA1DF029D}" srcOrd="1" destOrd="0" presId="urn:microsoft.com/office/officeart/2018/2/layout/IconVerticalSolidList"/>
    <dgm:cxn modelId="{18F0C15A-EFB3-470E-A6BC-D70897B014D1}" type="presParOf" srcId="{DFD261B6-4CE0-4836-86CE-D6302E400B9C}" destId="{18D098AF-D237-4C50-80D3-6DEB6E718722}" srcOrd="2" destOrd="0" presId="urn:microsoft.com/office/officeart/2018/2/layout/IconVerticalSolidList"/>
    <dgm:cxn modelId="{F25B88F1-976D-48A2-95F7-751294B28F2F}" type="presParOf" srcId="{DFD261B6-4CE0-4836-86CE-D6302E400B9C}" destId="{59612D30-FBCF-4255-9836-FC3AC122CE3B}" srcOrd="3" destOrd="0" presId="urn:microsoft.com/office/officeart/2018/2/layout/IconVerticalSolidList"/>
    <dgm:cxn modelId="{6FF49F0A-67FE-48BC-B717-4692AE0F4324}" type="presParOf" srcId="{20ADAC57-6914-45C2-BA88-B4C6621AD7EA}" destId="{983FD25B-9427-4F49-9D54-E077B6588511}" srcOrd="1" destOrd="0" presId="urn:microsoft.com/office/officeart/2018/2/layout/IconVerticalSolidList"/>
    <dgm:cxn modelId="{3E378616-CA29-4943-BA33-7149948BBADA}" type="presParOf" srcId="{20ADAC57-6914-45C2-BA88-B4C6621AD7EA}" destId="{93885AE1-6C5B-402F-B15E-4931A4BBDD7A}" srcOrd="2" destOrd="0" presId="urn:microsoft.com/office/officeart/2018/2/layout/IconVerticalSolidList"/>
    <dgm:cxn modelId="{FB4A4AFD-96FA-4CE2-9FF1-241A8C4E39BE}" type="presParOf" srcId="{93885AE1-6C5B-402F-B15E-4931A4BBDD7A}" destId="{754B3C47-5107-4B1C-B6C8-E1E23A9D9836}" srcOrd="0" destOrd="0" presId="urn:microsoft.com/office/officeart/2018/2/layout/IconVerticalSolidList"/>
    <dgm:cxn modelId="{13872147-A1FA-409B-8239-EA45CD2EE52D}" type="presParOf" srcId="{93885AE1-6C5B-402F-B15E-4931A4BBDD7A}" destId="{BD217E38-D796-4AEE-903C-5D5FCADE6AC8}" srcOrd="1" destOrd="0" presId="urn:microsoft.com/office/officeart/2018/2/layout/IconVerticalSolidList"/>
    <dgm:cxn modelId="{4B4E04C6-1A84-4C6E-9DC7-C7CC9FE89D10}" type="presParOf" srcId="{93885AE1-6C5B-402F-B15E-4931A4BBDD7A}" destId="{7CBEA7D5-60F1-437B-85E1-081DD758C47E}" srcOrd="2" destOrd="0" presId="urn:microsoft.com/office/officeart/2018/2/layout/IconVerticalSolidList"/>
    <dgm:cxn modelId="{6B9EFD7B-8220-48D9-8B78-33BA5683FC07}" type="presParOf" srcId="{93885AE1-6C5B-402F-B15E-4931A4BBDD7A}" destId="{7ED6DBA5-719B-40E2-B2E2-ECFBE714F2DB}" srcOrd="3" destOrd="0" presId="urn:microsoft.com/office/officeart/2018/2/layout/IconVerticalSolidList"/>
    <dgm:cxn modelId="{21C23C51-8650-4D85-AC04-C8EB9C895D42}" type="presParOf" srcId="{20ADAC57-6914-45C2-BA88-B4C6621AD7EA}" destId="{0E13A61A-2423-4FE1-90F3-BC73BC0997E2}" srcOrd="3" destOrd="0" presId="urn:microsoft.com/office/officeart/2018/2/layout/IconVerticalSolidList"/>
    <dgm:cxn modelId="{89EF3F19-B5C9-4FA7-BD79-B2C37B531A51}" type="presParOf" srcId="{20ADAC57-6914-45C2-BA88-B4C6621AD7EA}" destId="{9D5036F1-109D-4562-BDBB-419E87923EE2}" srcOrd="4" destOrd="0" presId="urn:microsoft.com/office/officeart/2018/2/layout/IconVerticalSolidList"/>
    <dgm:cxn modelId="{4220A81E-A76B-45EE-A51B-23BFB1890F6A}" type="presParOf" srcId="{9D5036F1-109D-4562-BDBB-419E87923EE2}" destId="{DA4D6985-9355-4E1F-875F-170E19BB237A}" srcOrd="0" destOrd="0" presId="urn:microsoft.com/office/officeart/2018/2/layout/IconVerticalSolidList"/>
    <dgm:cxn modelId="{B9D7284A-7FF9-4569-AD02-2CBC4F0F754A}" type="presParOf" srcId="{9D5036F1-109D-4562-BDBB-419E87923EE2}" destId="{EEFDA197-ADE4-4248-B948-76662FF20968}" srcOrd="1" destOrd="0" presId="urn:microsoft.com/office/officeart/2018/2/layout/IconVerticalSolidList"/>
    <dgm:cxn modelId="{F6394042-9ECE-4891-8554-D0B50B2B02DC}" type="presParOf" srcId="{9D5036F1-109D-4562-BDBB-419E87923EE2}" destId="{A48A41EF-60B3-4DF1-B130-BDEDF77F408D}" srcOrd="2" destOrd="0" presId="urn:microsoft.com/office/officeart/2018/2/layout/IconVerticalSolidList"/>
    <dgm:cxn modelId="{2CE228FC-6D5D-4AEE-8038-0E6C64E3DAB7}" type="presParOf" srcId="{9D5036F1-109D-4562-BDBB-419E87923EE2}" destId="{58B9DFE8-B3A7-442E-9D4B-68598C5E63E0}" srcOrd="3" destOrd="0" presId="urn:microsoft.com/office/officeart/2018/2/layout/IconVerticalSolidList"/>
    <dgm:cxn modelId="{90A0BB7C-F8A0-4E50-9DF4-898417B134D3}" type="presParOf" srcId="{20ADAC57-6914-45C2-BA88-B4C6621AD7EA}" destId="{66B624E4-7D19-4949-B057-8706E4EEAAD7}" srcOrd="5" destOrd="0" presId="urn:microsoft.com/office/officeart/2018/2/layout/IconVerticalSolidList"/>
    <dgm:cxn modelId="{02B0BCD8-2F2D-4C56-A6C0-321E986F898A}" type="presParOf" srcId="{20ADAC57-6914-45C2-BA88-B4C6621AD7EA}" destId="{4A80F71C-89F8-424E-91B2-FB594B22121D}" srcOrd="6" destOrd="0" presId="urn:microsoft.com/office/officeart/2018/2/layout/IconVerticalSolidList"/>
    <dgm:cxn modelId="{184EC87F-B175-4725-881D-04F1E8207F35}" type="presParOf" srcId="{4A80F71C-89F8-424E-91B2-FB594B22121D}" destId="{AED0E590-2289-44A0-B945-AD1C1258728A}" srcOrd="0" destOrd="0" presId="urn:microsoft.com/office/officeart/2018/2/layout/IconVerticalSolidList"/>
    <dgm:cxn modelId="{E96C853C-FF3B-4EF6-9E07-57DA2694325B}" type="presParOf" srcId="{4A80F71C-89F8-424E-91B2-FB594B22121D}" destId="{6CE02AE1-94B7-437A-8049-D16AA88A674D}" srcOrd="1" destOrd="0" presId="urn:microsoft.com/office/officeart/2018/2/layout/IconVerticalSolidList"/>
    <dgm:cxn modelId="{602697A4-DC35-4C98-BD02-2CB769F05F78}" type="presParOf" srcId="{4A80F71C-89F8-424E-91B2-FB594B22121D}" destId="{83062D5B-D154-481C-B1DA-F1F175E7A686}" srcOrd="2" destOrd="0" presId="urn:microsoft.com/office/officeart/2018/2/layout/IconVerticalSolidList"/>
    <dgm:cxn modelId="{C41CA569-DA1E-4F8A-94A7-DD3896CC51F8}" type="presParOf" srcId="{4A80F71C-89F8-424E-91B2-FB594B22121D}" destId="{202913B0-FA13-4190-944B-476466466AF4}" srcOrd="3" destOrd="0" presId="urn:microsoft.com/office/officeart/2018/2/layout/IconVerticalSolidList"/>
    <dgm:cxn modelId="{CE027209-02CA-4D95-A62C-6E2BB22C76DD}" type="presParOf" srcId="{20ADAC57-6914-45C2-BA88-B4C6621AD7EA}" destId="{D049C938-80E6-445B-81CF-39E9B2E37FF2}" srcOrd="7" destOrd="0" presId="urn:microsoft.com/office/officeart/2018/2/layout/IconVerticalSolidList"/>
    <dgm:cxn modelId="{958D0449-E0EA-4D59-B367-FA00E27FEFE0}" type="presParOf" srcId="{20ADAC57-6914-45C2-BA88-B4C6621AD7EA}" destId="{D391DB7E-230C-4BBD-8FF1-86B6B31F1FA0}" srcOrd="8" destOrd="0" presId="urn:microsoft.com/office/officeart/2018/2/layout/IconVerticalSolidList"/>
    <dgm:cxn modelId="{3082ED6D-C617-47FB-A663-7CC3FBCC1AF6}" type="presParOf" srcId="{D391DB7E-230C-4BBD-8FF1-86B6B31F1FA0}" destId="{C1FF10FB-F9CC-42B5-8F36-8AE8ED721373}" srcOrd="0" destOrd="0" presId="urn:microsoft.com/office/officeart/2018/2/layout/IconVerticalSolidList"/>
    <dgm:cxn modelId="{C9826125-3D72-4D2E-8B1C-8B4E19478FF5}" type="presParOf" srcId="{D391DB7E-230C-4BBD-8FF1-86B6B31F1FA0}" destId="{61B40934-E07E-42E4-B7AE-37B7BB4DDB22}" srcOrd="1" destOrd="0" presId="urn:microsoft.com/office/officeart/2018/2/layout/IconVerticalSolidList"/>
    <dgm:cxn modelId="{C643E77C-7ADE-4C5D-816A-05DA16C9F7C8}" type="presParOf" srcId="{D391DB7E-230C-4BBD-8FF1-86B6B31F1FA0}" destId="{1981EACE-80AE-4B6C-AF4A-93A9EAE90DE2}" srcOrd="2" destOrd="0" presId="urn:microsoft.com/office/officeart/2018/2/layout/IconVerticalSolidList"/>
    <dgm:cxn modelId="{A4EA3E97-A9BA-4149-BCA7-056499B50E98}" type="presParOf" srcId="{D391DB7E-230C-4BBD-8FF1-86B6B31F1FA0}" destId="{B4D32902-2ABD-4BEE-8110-7E70C0DEA71E}" srcOrd="3" destOrd="0" presId="urn:microsoft.com/office/officeart/2018/2/layout/IconVerticalSolidList"/>
    <dgm:cxn modelId="{AAE99217-AF62-48A2-A2C4-C7A6CFA82062}" type="presParOf" srcId="{20ADAC57-6914-45C2-BA88-B4C6621AD7EA}" destId="{58E054C5-E215-4A4B-9DBB-26BD220A67A5}" srcOrd="9" destOrd="0" presId="urn:microsoft.com/office/officeart/2018/2/layout/IconVerticalSolidList"/>
    <dgm:cxn modelId="{71C34617-079C-49AE-89A0-1585A032F97B}" type="presParOf" srcId="{20ADAC57-6914-45C2-BA88-B4C6621AD7EA}" destId="{67FFAFA0-4E1C-4D8E-9B05-A9DFD8AB493F}" srcOrd="10" destOrd="0" presId="urn:microsoft.com/office/officeart/2018/2/layout/IconVerticalSolidList"/>
    <dgm:cxn modelId="{B6A7B5FB-9BB2-490C-A387-83921E45DADA}" type="presParOf" srcId="{67FFAFA0-4E1C-4D8E-9B05-A9DFD8AB493F}" destId="{DBEC3433-8E24-4E26-A941-DD9BCFC79B6B}" srcOrd="0" destOrd="0" presId="urn:microsoft.com/office/officeart/2018/2/layout/IconVerticalSolidList"/>
    <dgm:cxn modelId="{3E5EB341-3129-4896-9B93-608A7FDACE81}" type="presParOf" srcId="{67FFAFA0-4E1C-4D8E-9B05-A9DFD8AB493F}" destId="{5D0698FD-BC9E-4F5D-B8A6-1BAD7A378AB7}" srcOrd="1" destOrd="0" presId="urn:microsoft.com/office/officeart/2018/2/layout/IconVerticalSolidList"/>
    <dgm:cxn modelId="{45456F55-49CF-4D7D-9196-A919C3BD37BE}" type="presParOf" srcId="{67FFAFA0-4E1C-4D8E-9B05-A9DFD8AB493F}" destId="{D30B9863-4094-48B6-B502-B4ABEEC4D48A}" srcOrd="2" destOrd="0" presId="urn:microsoft.com/office/officeart/2018/2/layout/IconVerticalSolidList"/>
    <dgm:cxn modelId="{C0B4F9E3-282B-4251-B2F7-DA64F78CDA61}" type="presParOf" srcId="{67FFAFA0-4E1C-4D8E-9B05-A9DFD8AB493F}" destId="{EBE88829-D5C8-4E61-96FF-A26403502A37}" srcOrd="3" destOrd="0" presId="urn:microsoft.com/office/officeart/2018/2/layout/IconVerticalSolidList"/>
    <dgm:cxn modelId="{A0993ED3-B11C-4A3D-87C8-B193D4333481}" type="presParOf" srcId="{20ADAC57-6914-45C2-BA88-B4C6621AD7EA}" destId="{526486A5-AE34-4673-90CB-9ACD5EB4857D}" srcOrd="11" destOrd="0" presId="urn:microsoft.com/office/officeart/2018/2/layout/IconVerticalSolidList"/>
    <dgm:cxn modelId="{8E813DC0-5BF1-46FD-82E0-A300216AF6AF}" type="presParOf" srcId="{20ADAC57-6914-45C2-BA88-B4C6621AD7EA}" destId="{B75D7391-EDE1-4BEA-8003-2DF8FDB1EB62}" srcOrd="12" destOrd="0" presId="urn:microsoft.com/office/officeart/2018/2/layout/IconVerticalSolidList"/>
    <dgm:cxn modelId="{9BDB7664-DB1F-436B-A0B5-9E3012262F62}" type="presParOf" srcId="{B75D7391-EDE1-4BEA-8003-2DF8FDB1EB62}" destId="{1D63292B-E15B-4C3E-8606-21DF5177A1C7}" srcOrd="0" destOrd="0" presId="urn:microsoft.com/office/officeart/2018/2/layout/IconVerticalSolidList"/>
    <dgm:cxn modelId="{205A763B-63D4-4480-9E40-5A048C363288}" type="presParOf" srcId="{B75D7391-EDE1-4BEA-8003-2DF8FDB1EB62}" destId="{C536C120-EBB3-47AC-83E8-A24AFE813955}" srcOrd="1" destOrd="0" presId="urn:microsoft.com/office/officeart/2018/2/layout/IconVerticalSolidList"/>
    <dgm:cxn modelId="{338245C7-5A40-4A09-BD89-B657F9987267}" type="presParOf" srcId="{B75D7391-EDE1-4BEA-8003-2DF8FDB1EB62}" destId="{E4F26535-0F79-462B-A355-D01A294E4886}" srcOrd="2" destOrd="0" presId="urn:microsoft.com/office/officeart/2018/2/layout/IconVerticalSolidList"/>
    <dgm:cxn modelId="{4A73C739-A837-42C1-883F-85D39EC4F061}" type="presParOf" srcId="{B75D7391-EDE1-4BEA-8003-2DF8FDB1EB62}" destId="{E06BC449-6C08-4678-AA34-2BB3AD84C7D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8BF86F3-9596-4AF3-AC18-8B789798AF2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5948D00B-5767-474B-B326-AB167D2F0C1B}">
      <dgm:prSet/>
      <dgm:spPr/>
      <dgm:t>
        <a:bodyPr/>
        <a:lstStyle/>
        <a:p>
          <a:r>
            <a:rPr lang="fr-FR"/>
            <a:t>Soudage </a:t>
          </a:r>
          <a:endParaRPr lang="en-US"/>
        </a:p>
      </dgm:t>
    </dgm:pt>
    <dgm:pt modelId="{773D9C32-A1BF-452F-9437-431BEEB074B7}" type="parTrans" cxnId="{C0E26B9E-720B-447C-A016-FC7B57089CDE}">
      <dgm:prSet/>
      <dgm:spPr/>
      <dgm:t>
        <a:bodyPr/>
        <a:lstStyle/>
        <a:p>
          <a:endParaRPr lang="en-US"/>
        </a:p>
      </dgm:t>
    </dgm:pt>
    <dgm:pt modelId="{42F166E9-4BA3-40CC-8FEB-081FB52E7526}" type="sibTrans" cxnId="{C0E26B9E-720B-447C-A016-FC7B57089CDE}">
      <dgm:prSet/>
      <dgm:spPr/>
      <dgm:t>
        <a:bodyPr/>
        <a:lstStyle/>
        <a:p>
          <a:endParaRPr lang="en-US"/>
        </a:p>
      </dgm:t>
    </dgm:pt>
    <dgm:pt modelId="{4C7D341D-BF6C-40E8-9C2D-80C8271CC725}">
      <dgm:prSet/>
      <dgm:spPr/>
      <dgm:t>
        <a:bodyPr/>
        <a:lstStyle/>
        <a:p>
          <a:r>
            <a:rPr lang="fr-FR"/>
            <a:t>Torches à aspiration de fumées</a:t>
          </a:r>
          <a:endParaRPr lang="en-US"/>
        </a:p>
      </dgm:t>
    </dgm:pt>
    <dgm:pt modelId="{F383F550-322F-4C05-9EC8-BDC78DF00056}" type="parTrans" cxnId="{BC2A3D5E-D16D-402C-8CDB-131D8FCA3BE0}">
      <dgm:prSet/>
      <dgm:spPr/>
      <dgm:t>
        <a:bodyPr/>
        <a:lstStyle/>
        <a:p>
          <a:endParaRPr lang="en-US"/>
        </a:p>
      </dgm:t>
    </dgm:pt>
    <dgm:pt modelId="{5F7D47F2-CA94-49E6-860E-0CA997F5F77D}" type="sibTrans" cxnId="{BC2A3D5E-D16D-402C-8CDB-131D8FCA3BE0}">
      <dgm:prSet/>
      <dgm:spPr/>
      <dgm:t>
        <a:bodyPr/>
        <a:lstStyle/>
        <a:p>
          <a:endParaRPr lang="en-US"/>
        </a:p>
      </dgm:t>
    </dgm:pt>
    <dgm:pt modelId="{B986B629-30B0-401A-AE20-DC73B0BFE4C3}">
      <dgm:prSet/>
      <dgm:spPr/>
      <dgm:t>
        <a:bodyPr/>
        <a:lstStyle/>
        <a:p>
          <a:r>
            <a:rPr lang="fr-FR"/>
            <a:t>Masque à occultation électronique</a:t>
          </a:r>
          <a:endParaRPr lang="en-US"/>
        </a:p>
      </dgm:t>
    </dgm:pt>
    <dgm:pt modelId="{388027D6-E1EE-418B-BC1D-A559DF4C0A87}" type="parTrans" cxnId="{D09E5961-E1A0-4643-8502-9FD29DA8DACC}">
      <dgm:prSet/>
      <dgm:spPr/>
      <dgm:t>
        <a:bodyPr/>
        <a:lstStyle/>
        <a:p>
          <a:endParaRPr lang="en-US"/>
        </a:p>
      </dgm:t>
    </dgm:pt>
    <dgm:pt modelId="{C32C6EE5-A8F3-4DBC-BABC-277BF46CC273}" type="sibTrans" cxnId="{D09E5961-E1A0-4643-8502-9FD29DA8DACC}">
      <dgm:prSet/>
      <dgm:spPr/>
      <dgm:t>
        <a:bodyPr/>
        <a:lstStyle/>
        <a:p>
          <a:endParaRPr lang="en-US"/>
        </a:p>
      </dgm:t>
    </dgm:pt>
    <dgm:pt modelId="{CD0F2476-CDD6-4163-B728-A51208942684}">
      <dgm:prSet/>
      <dgm:spPr/>
      <dgm:t>
        <a:bodyPr/>
        <a:lstStyle/>
        <a:p>
          <a:r>
            <a:rPr lang="fr-FR"/>
            <a:t>Manutention</a:t>
          </a:r>
          <a:endParaRPr lang="en-US"/>
        </a:p>
      </dgm:t>
    </dgm:pt>
    <dgm:pt modelId="{D5E020CB-BB07-4C0C-93F6-6CBA71C2EC9E}" type="parTrans" cxnId="{74E76B48-6A9B-41BA-A77F-92D56FDE502C}">
      <dgm:prSet/>
      <dgm:spPr/>
      <dgm:t>
        <a:bodyPr/>
        <a:lstStyle/>
        <a:p>
          <a:endParaRPr lang="en-US"/>
        </a:p>
      </dgm:t>
    </dgm:pt>
    <dgm:pt modelId="{D4173785-0947-46D6-93FD-F44C74573DF5}" type="sibTrans" cxnId="{74E76B48-6A9B-41BA-A77F-92D56FDE502C}">
      <dgm:prSet/>
      <dgm:spPr/>
      <dgm:t>
        <a:bodyPr/>
        <a:lstStyle/>
        <a:p>
          <a:endParaRPr lang="en-US"/>
        </a:p>
      </dgm:t>
    </dgm:pt>
    <dgm:pt modelId="{8AF49F62-C091-4897-8BB1-EA4A06076B83}">
      <dgm:prSet/>
      <dgm:spPr/>
      <dgm:t>
        <a:bodyPr/>
        <a:lstStyle/>
        <a:p>
          <a:r>
            <a:rPr lang="fr-FR" dirty="0"/>
            <a:t>Aides mécanisées à la manutention des équipements sur les installations</a:t>
          </a:r>
          <a:endParaRPr lang="en-US" dirty="0"/>
        </a:p>
      </dgm:t>
    </dgm:pt>
    <dgm:pt modelId="{255D56E6-8011-4B3C-AAE1-12ED6E65C636}" type="parTrans" cxnId="{9856F405-CA8E-4FBE-8D32-FA851B3D5683}">
      <dgm:prSet/>
      <dgm:spPr/>
      <dgm:t>
        <a:bodyPr/>
        <a:lstStyle/>
        <a:p>
          <a:endParaRPr lang="en-US"/>
        </a:p>
      </dgm:t>
    </dgm:pt>
    <dgm:pt modelId="{21DFEEC4-A759-43D8-AA5A-0206D8C436CA}" type="sibTrans" cxnId="{9856F405-CA8E-4FBE-8D32-FA851B3D5683}">
      <dgm:prSet/>
      <dgm:spPr/>
      <dgm:t>
        <a:bodyPr/>
        <a:lstStyle/>
        <a:p>
          <a:endParaRPr lang="en-US"/>
        </a:p>
      </dgm:t>
    </dgm:pt>
    <dgm:pt modelId="{21CC5BBF-5D7F-4CAC-B53D-D8A60EB3FE53}">
      <dgm:prSet/>
      <dgm:spPr/>
      <dgm:t>
        <a:bodyPr/>
        <a:lstStyle/>
        <a:p>
          <a:r>
            <a:rPr lang="fr-FR"/>
            <a:t>Moyens de transport et de déplacement des caisses à outils sur les sites</a:t>
          </a:r>
          <a:endParaRPr lang="en-US"/>
        </a:p>
      </dgm:t>
    </dgm:pt>
    <dgm:pt modelId="{CF789911-D45B-4FA4-9CC5-825441C4C8F9}" type="parTrans" cxnId="{905CD5FE-76BF-43BE-9588-8DF6F2D38C20}">
      <dgm:prSet/>
      <dgm:spPr/>
      <dgm:t>
        <a:bodyPr/>
        <a:lstStyle/>
        <a:p>
          <a:endParaRPr lang="en-US"/>
        </a:p>
      </dgm:t>
    </dgm:pt>
    <dgm:pt modelId="{73AE1DC3-6936-4D47-9310-F01AD255E5C8}" type="sibTrans" cxnId="{905CD5FE-76BF-43BE-9588-8DF6F2D38C20}">
      <dgm:prSet/>
      <dgm:spPr/>
      <dgm:t>
        <a:bodyPr/>
        <a:lstStyle/>
        <a:p>
          <a:endParaRPr lang="en-US"/>
        </a:p>
      </dgm:t>
    </dgm:pt>
    <dgm:pt modelId="{982807EB-7B1F-46FF-9A13-B51D2E372F45}">
      <dgm:prSet/>
      <dgm:spPr/>
      <dgm:t>
        <a:bodyPr/>
        <a:lstStyle/>
        <a:p>
          <a:r>
            <a:rPr lang="fr-FR"/>
            <a:t>Accès aux équipements</a:t>
          </a:r>
          <a:endParaRPr lang="en-US"/>
        </a:p>
      </dgm:t>
    </dgm:pt>
    <dgm:pt modelId="{AFA4F91D-C583-45BA-A87F-5AA330C25FAC}" type="parTrans" cxnId="{4942890E-D762-40BA-896C-FBFF3E09B675}">
      <dgm:prSet/>
      <dgm:spPr/>
      <dgm:t>
        <a:bodyPr/>
        <a:lstStyle/>
        <a:p>
          <a:endParaRPr lang="en-US"/>
        </a:p>
      </dgm:t>
    </dgm:pt>
    <dgm:pt modelId="{AD45BB88-F217-4D4C-8A1B-2F003722DE43}" type="sibTrans" cxnId="{4942890E-D762-40BA-896C-FBFF3E09B675}">
      <dgm:prSet/>
      <dgm:spPr/>
      <dgm:t>
        <a:bodyPr/>
        <a:lstStyle/>
        <a:p>
          <a:endParaRPr lang="en-US"/>
        </a:p>
      </dgm:t>
    </dgm:pt>
    <dgm:pt modelId="{93089386-05B9-4031-BC3A-84016079EDF3}">
      <dgm:prSet/>
      <dgm:spPr/>
      <dgm:t>
        <a:bodyPr/>
        <a:lstStyle/>
        <a:p>
          <a:r>
            <a:rPr lang="fr-FR"/>
            <a:t>Installation d’accès permanents aux équipements qui font l’objet d’interventions régulières</a:t>
          </a:r>
          <a:endParaRPr lang="en-US"/>
        </a:p>
      </dgm:t>
    </dgm:pt>
    <dgm:pt modelId="{D9A8F027-B3F9-40F1-9862-3377E75EF4CB}" type="parTrans" cxnId="{9D0CF85D-2FE8-4EAF-BE1A-47AE1676FE65}">
      <dgm:prSet/>
      <dgm:spPr/>
      <dgm:t>
        <a:bodyPr/>
        <a:lstStyle/>
        <a:p>
          <a:endParaRPr lang="en-US"/>
        </a:p>
      </dgm:t>
    </dgm:pt>
    <dgm:pt modelId="{C8A76A4D-16DD-4DF5-99CE-52619A1BE92E}" type="sibTrans" cxnId="{9D0CF85D-2FE8-4EAF-BE1A-47AE1676FE65}">
      <dgm:prSet/>
      <dgm:spPr/>
      <dgm:t>
        <a:bodyPr/>
        <a:lstStyle/>
        <a:p>
          <a:endParaRPr lang="en-US"/>
        </a:p>
      </dgm:t>
    </dgm:pt>
    <dgm:pt modelId="{4F571038-E0CB-45DC-A596-AC1A2FAC3838}">
      <dgm:prSet/>
      <dgm:spPr/>
      <dgm:t>
        <a:bodyPr/>
        <a:lstStyle/>
        <a:p>
          <a:r>
            <a:rPr lang="fr-FR"/>
            <a:t>Bruit</a:t>
          </a:r>
          <a:endParaRPr lang="en-US"/>
        </a:p>
      </dgm:t>
    </dgm:pt>
    <dgm:pt modelId="{795B93AA-84ED-49A2-AF0F-53F8107715A7}" type="parTrans" cxnId="{E36ADB55-8750-4620-9A33-AF88D68E4B3A}">
      <dgm:prSet/>
      <dgm:spPr/>
      <dgm:t>
        <a:bodyPr/>
        <a:lstStyle/>
        <a:p>
          <a:endParaRPr lang="en-US"/>
        </a:p>
      </dgm:t>
    </dgm:pt>
    <dgm:pt modelId="{E0E1204F-328D-4643-AF3D-23F9FC1DF554}" type="sibTrans" cxnId="{E36ADB55-8750-4620-9A33-AF88D68E4B3A}">
      <dgm:prSet/>
      <dgm:spPr/>
      <dgm:t>
        <a:bodyPr/>
        <a:lstStyle/>
        <a:p>
          <a:endParaRPr lang="en-US"/>
        </a:p>
      </dgm:t>
    </dgm:pt>
    <dgm:pt modelId="{FFC90F96-B596-46E6-9764-A43BA88316AB}">
      <dgm:prSet/>
      <dgm:spPr/>
      <dgm:t>
        <a:bodyPr/>
        <a:lstStyle/>
        <a:p>
          <a:r>
            <a:rPr lang="fr-FR" b="1"/>
            <a:t>Casques isolants avec liaison phonique</a:t>
          </a:r>
          <a:r>
            <a:rPr lang="fr-FR"/>
            <a:t> pour tous les intervenants qui doivent se coordonner avec d’autres lors des interventions</a:t>
          </a:r>
          <a:endParaRPr lang="en-US"/>
        </a:p>
      </dgm:t>
    </dgm:pt>
    <dgm:pt modelId="{42F5B90F-EAC9-44E5-83E1-1D0ACA131B9A}" type="parTrans" cxnId="{17F3A0F2-F39B-43D5-A6A4-773679B1134C}">
      <dgm:prSet/>
      <dgm:spPr/>
      <dgm:t>
        <a:bodyPr/>
        <a:lstStyle/>
        <a:p>
          <a:endParaRPr lang="en-US"/>
        </a:p>
      </dgm:t>
    </dgm:pt>
    <dgm:pt modelId="{85869530-3B36-41E1-B59F-14CA8B95E163}" type="sibTrans" cxnId="{17F3A0F2-F39B-43D5-A6A4-773679B1134C}">
      <dgm:prSet/>
      <dgm:spPr/>
      <dgm:t>
        <a:bodyPr/>
        <a:lstStyle/>
        <a:p>
          <a:endParaRPr lang="en-US"/>
        </a:p>
      </dgm:t>
    </dgm:pt>
    <dgm:pt modelId="{25AFFEF4-1D54-40B7-933F-14E02723EFF5}">
      <dgm:prSet/>
      <dgm:spPr/>
      <dgm:t>
        <a:bodyPr/>
        <a:lstStyle/>
        <a:p>
          <a:r>
            <a:rPr lang="fr-FR" dirty="0"/>
            <a:t>Etc.</a:t>
          </a:r>
          <a:endParaRPr lang="en-US" dirty="0"/>
        </a:p>
      </dgm:t>
    </dgm:pt>
    <dgm:pt modelId="{5950F083-7ED4-4B94-9E3E-C7EF34FF4DD9}" type="parTrans" cxnId="{553120B3-FEDB-4464-91C9-D44C03D91A4F}">
      <dgm:prSet/>
      <dgm:spPr/>
      <dgm:t>
        <a:bodyPr/>
        <a:lstStyle/>
        <a:p>
          <a:endParaRPr lang="en-US"/>
        </a:p>
      </dgm:t>
    </dgm:pt>
    <dgm:pt modelId="{FF7F0E7E-2F63-47E4-BAEB-F4ED6D486A80}" type="sibTrans" cxnId="{553120B3-FEDB-4464-91C9-D44C03D91A4F}">
      <dgm:prSet/>
      <dgm:spPr/>
      <dgm:t>
        <a:bodyPr/>
        <a:lstStyle/>
        <a:p>
          <a:endParaRPr lang="en-US"/>
        </a:p>
      </dgm:t>
    </dgm:pt>
    <dgm:pt modelId="{B2BFD262-4B80-497D-A24B-C4F46182F264}" type="pres">
      <dgm:prSet presAssocID="{A8BF86F3-9596-4AF3-AC18-8B789798AF23}" presName="root" presStyleCnt="0">
        <dgm:presLayoutVars>
          <dgm:dir/>
          <dgm:resizeHandles val="exact"/>
        </dgm:presLayoutVars>
      </dgm:prSet>
      <dgm:spPr/>
    </dgm:pt>
    <dgm:pt modelId="{5AAFF61D-1356-4A7A-B64F-561A73450DB4}" type="pres">
      <dgm:prSet presAssocID="{5948D00B-5767-474B-B326-AB167D2F0C1B}" presName="compNode" presStyleCnt="0"/>
      <dgm:spPr/>
    </dgm:pt>
    <dgm:pt modelId="{1FFC7D21-9BC2-40F8-AA26-76A759AB0BEB}" type="pres">
      <dgm:prSet presAssocID="{5948D00B-5767-474B-B326-AB167D2F0C1B}" presName="bgRect" presStyleLbl="bgShp" presStyleIdx="0" presStyleCnt="5"/>
      <dgm:spPr/>
    </dgm:pt>
    <dgm:pt modelId="{548B13C1-CD82-4F33-81B5-01D622680BA7}" type="pres">
      <dgm:prSet presAssocID="{5948D00B-5767-474B-B326-AB167D2F0C1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o Smoking"/>
        </a:ext>
      </dgm:extLst>
    </dgm:pt>
    <dgm:pt modelId="{689D1200-50A1-4F6B-8AE8-C30893085EA2}" type="pres">
      <dgm:prSet presAssocID="{5948D00B-5767-474B-B326-AB167D2F0C1B}" presName="spaceRect" presStyleCnt="0"/>
      <dgm:spPr/>
    </dgm:pt>
    <dgm:pt modelId="{49341D25-EDD7-43AE-9279-2F9FE5FA2F94}" type="pres">
      <dgm:prSet presAssocID="{5948D00B-5767-474B-B326-AB167D2F0C1B}" presName="parTx" presStyleLbl="revTx" presStyleIdx="0" presStyleCnt="9">
        <dgm:presLayoutVars>
          <dgm:chMax val="0"/>
          <dgm:chPref val="0"/>
        </dgm:presLayoutVars>
      </dgm:prSet>
      <dgm:spPr/>
    </dgm:pt>
    <dgm:pt modelId="{DC490061-ECEE-4F69-ACFD-4B82C6B96EBE}" type="pres">
      <dgm:prSet presAssocID="{5948D00B-5767-474B-B326-AB167D2F0C1B}" presName="desTx" presStyleLbl="revTx" presStyleIdx="1" presStyleCnt="9">
        <dgm:presLayoutVars/>
      </dgm:prSet>
      <dgm:spPr/>
    </dgm:pt>
    <dgm:pt modelId="{5235A962-725C-48F8-A2F2-F5659F530C26}" type="pres">
      <dgm:prSet presAssocID="{42F166E9-4BA3-40CC-8FEB-081FB52E7526}" presName="sibTrans" presStyleCnt="0"/>
      <dgm:spPr/>
    </dgm:pt>
    <dgm:pt modelId="{234E1EEC-0515-4A50-A333-9F939CA705C2}" type="pres">
      <dgm:prSet presAssocID="{CD0F2476-CDD6-4163-B728-A51208942684}" presName="compNode" presStyleCnt="0"/>
      <dgm:spPr/>
    </dgm:pt>
    <dgm:pt modelId="{7163DCEE-DEC6-4F1E-A3EF-A18986ED111A}" type="pres">
      <dgm:prSet presAssocID="{CD0F2476-CDD6-4163-B728-A51208942684}" presName="bgRect" presStyleLbl="bgShp" presStyleIdx="1" presStyleCnt="5"/>
      <dgm:spPr/>
    </dgm:pt>
    <dgm:pt modelId="{1477AD57-BD71-4FF0-953B-13648B8A60D0}" type="pres">
      <dgm:prSet presAssocID="{CD0F2476-CDD6-4163-B728-A51208942684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dozer"/>
        </a:ext>
      </dgm:extLst>
    </dgm:pt>
    <dgm:pt modelId="{866E0C4F-951E-46D2-82D2-CA3297013FFD}" type="pres">
      <dgm:prSet presAssocID="{CD0F2476-CDD6-4163-B728-A51208942684}" presName="spaceRect" presStyleCnt="0"/>
      <dgm:spPr/>
    </dgm:pt>
    <dgm:pt modelId="{CDBE1D6B-AC50-42D0-8723-0B6E59A9D4B9}" type="pres">
      <dgm:prSet presAssocID="{CD0F2476-CDD6-4163-B728-A51208942684}" presName="parTx" presStyleLbl="revTx" presStyleIdx="2" presStyleCnt="9">
        <dgm:presLayoutVars>
          <dgm:chMax val="0"/>
          <dgm:chPref val="0"/>
        </dgm:presLayoutVars>
      </dgm:prSet>
      <dgm:spPr/>
    </dgm:pt>
    <dgm:pt modelId="{05BC9642-19A5-456D-8EC2-5B9B07475015}" type="pres">
      <dgm:prSet presAssocID="{CD0F2476-CDD6-4163-B728-A51208942684}" presName="desTx" presStyleLbl="revTx" presStyleIdx="3" presStyleCnt="9">
        <dgm:presLayoutVars/>
      </dgm:prSet>
      <dgm:spPr/>
    </dgm:pt>
    <dgm:pt modelId="{9CA4B78A-1706-44D5-BAFB-E64D57408095}" type="pres">
      <dgm:prSet presAssocID="{D4173785-0947-46D6-93FD-F44C74573DF5}" presName="sibTrans" presStyleCnt="0"/>
      <dgm:spPr/>
    </dgm:pt>
    <dgm:pt modelId="{1BC2912D-9800-4C72-B1D5-EC0EF9AC317D}" type="pres">
      <dgm:prSet presAssocID="{982807EB-7B1F-46FF-9A13-B51D2E372F45}" presName="compNode" presStyleCnt="0"/>
      <dgm:spPr/>
    </dgm:pt>
    <dgm:pt modelId="{073C3B2D-651E-4479-8743-C5C06507BC3B}" type="pres">
      <dgm:prSet presAssocID="{982807EB-7B1F-46FF-9A13-B51D2E372F45}" presName="bgRect" presStyleLbl="bgShp" presStyleIdx="2" presStyleCnt="5"/>
      <dgm:spPr/>
    </dgm:pt>
    <dgm:pt modelId="{A929C855-3EBD-44E3-94E9-487AE5576EDE}" type="pres">
      <dgm:prSet presAssocID="{982807EB-7B1F-46FF-9A13-B51D2E372F45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81090249-7851-45B0-917A-5A3012264149}" type="pres">
      <dgm:prSet presAssocID="{982807EB-7B1F-46FF-9A13-B51D2E372F45}" presName="spaceRect" presStyleCnt="0"/>
      <dgm:spPr/>
    </dgm:pt>
    <dgm:pt modelId="{4CA17C72-97F4-4245-8256-688F5BF779CA}" type="pres">
      <dgm:prSet presAssocID="{982807EB-7B1F-46FF-9A13-B51D2E372F45}" presName="parTx" presStyleLbl="revTx" presStyleIdx="4" presStyleCnt="9">
        <dgm:presLayoutVars>
          <dgm:chMax val="0"/>
          <dgm:chPref val="0"/>
        </dgm:presLayoutVars>
      </dgm:prSet>
      <dgm:spPr/>
    </dgm:pt>
    <dgm:pt modelId="{F965DAB5-CD74-46BC-A61E-0932BB08C0BD}" type="pres">
      <dgm:prSet presAssocID="{982807EB-7B1F-46FF-9A13-B51D2E372F45}" presName="desTx" presStyleLbl="revTx" presStyleIdx="5" presStyleCnt="9">
        <dgm:presLayoutVars/>
      </dgm:prSet>
      <dgm:spPr/>
    </dgm:pt>
    <dgm:pt modelId="{60C4E590-0A6A-44EB-9A62-76E0DA413F24}" type="pres">
      <dgm:prSet presAssocID="{AD45BB88-F217-4D4C-8A1B-2F003722DE43}" presName="sibTrans" presStyleCnt="0"/>
      <dgm:spPr/>
    </dgm:pt>
    <dgm:pt modelId="{F4AB67D0-9832-4F61-A4FD-09978AA61058}" type="pres">
      <dgm:prSet presAssocID="{4F571038-E0CB-45DC-A596-AC1A2FAC3838}" presName="compNode" presStyleCnt="0"/>
      <dgm:spPr/>
    </dgm:pt>
    <dgm:pt modelId="{29481A0A-1B65-4B9B-8EA7-689C4B0BD24F}" type="pres">
      <dgm:prSet presAssocID="{4F571038-E0CB-45DC-A596-AC1A2FAC3838}" presName="bgRect" presStyleLbl="bgShp" presStyleIdx="3" presStyleCnt="5"/>
      <dgm:spPr/>
    </dgm:pt>
    <dgm:pt modelId="{724D1138-B551-4DC9-87D3-3E3DC2305212}" type="pres">
      <dgm:prSet presAssocID="{4F571038-E0CB-45DC-A596-AC1A2FAC383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phone"/>
        </a:ext>
      </dgm:extLst>
    </dgm:pt>
    <dgm:pt modelId="{E062FA9F-3685-4B71-A9EA-E48E8B2B82F2}" type="pres">
      <dgm:prSet presAssocID="{4F571038-E0CB-45DC-A596-AC1A2FAC3838}" presName="spaceRect" presStyleCnt="0"/>
      <dgm:spPr/>
    </dgm:pt>
    <dgm:pt modelId="{45F00F13-4052-4CE0-BD58-62A37749CDCC}" type="pres">
      <dgm:prSet presAssocID="{4F571038-E0CB-45DC-A596-AC1A2FAC3838}" presName="parTx" presStyleLbl="revTx" presStyleIdx="6" presStyleCnt="9">
        <dgm:presLayoutVars>
          <dgm:chMax val="0"/>
          <dgm:chPref val="0"/>
        </dgm:presLayoutVars>
      </dgm:prSet>
      <dgm:spPr/>
    </dgm:pt>
    <dgm:pt modelId="{9A47CA8A-859A-4545-A4EE-5BCEB679D39A}" type="pres">
      <dgm:prSet presAssocID="{4F571038-E0CB-45DC-A596-AC1A2FAC3838}" presName="desTx" presStyleLbl="revTx" presStyleIdx="7" presStyleCnt="9">
        <dgm:presLayoutVars/>
      </dgm:prSet>
      <dgm:spPr/>
    </dgm:pt>
    <dgm:pt modelId="{4E684D26-6C25-47DC-9547-9ACDF11C7CD1}" type="pres">
      <dgm:prSet presAssocID="{E0E1204F-328D-4643-AF3D-23F9FC1DF554}" presName="sibTrans" presStyleCnt="0"/>
      <dgm:spPr/>
    </dgm:pt>
    <dgm:pt modelId="{2C846963-B14E-46E9-9E6D-48A34AFC1D3D}" type="pres">
      <dgm:prSet presAssocID="{25AFFEF4-1D54-40B7-933F-14E02723EFF5}" presName="compNode" presStyleCnt="0"/>
      <dgm:spPr/>
    </dgm:pt>
    <dgm:pt modelId="{B393C872-17CE-41CA-BCB6-659D546AF77C}" type="pres">
      <dgm:prSet presAssocID="{25AFFEF4-1D54-40B7-933F-14E02723EFF5}" presName="bgRect" presStyleLbl="bgShp" presStyleIdx="4" presStyleCnt="5"/>
      <dgm:spPr/>
    </dgm:pt>
    <dgm:pt modelId="{CB32DC63-723C-428E-9C18-21B0CC85E030}" type="pres">
      <dgm:prSet presAssocID="{25AFFEF4-1D54-40B7-933F-14E02723EFF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B6DB1B83-182B-4906-AB9B-418AAF732A5D}" type="pres">
      <dgm:prSet presAssocID="{25AFFEF4-1D54-40B7-933F-14E02723EFF5}" presName="spaceRect" presStyleCnt="0"/>
      <dgm:spPr/>
    </dgm:pt>
    <dgm:pt modelId="{B254CA92-DBFF-493E-B6DC-98B6977600B9}" type="pres">
      <dgm:prSet presAssocID="{25AFFEF4-1D54-40B7-933F-14E02723EFF5}" presName="parTx" presStyleLbl="revTx" presStyleIdx="8" presStyleCnt="9">
        <dgm:presLayoutVars>
          <dgm:chMax val="0"/>
          <dgm:chPref val="0"/>
        </dgm:presLayoutVars>
      </dgm:prSet>
      <dgm:spPr/>
    </dgm:pt>
  </dgm:ptLst>
  <dgm:cxnLst>
    <dgm:cxn modelId="{9EC3AE04-5B2C-4EA6-9BE6-1159087F466A}" type="presOf" srcId="{93089386-05B9-4031-BC3A-84016079EDF3}" destId="{F965DAB5-CD74-46BC-A61E-0932BB08C0BD}" srcOrd="0" destOrd="0" presId="urn:microsoft.com/office/officeart/2018/2/layout/IconVerticalSolidList"/>
    <dgm:cxn modelId="{9856F405-CA8E-4FBE-8D32-FA851B3D5683}" srcId="{CD0F2476-CDD6-4163-B728-A51208942684}" destId="{8AF49F62-C091-4897-8BB1-EA4A06076B83}" srcOrd="0" destOrd="0" parTransId="{255D56E6-8011-4B3C-AAE1-12ED6E65C636}" sibTransId="{21DFEEC4-A759-43D8-AA5A-0206D8C436CA}"/>
    <dgm:cxn modelId="{55E6A40C-7418-4E76-8119-A3853CB7C9F3}" type="presOf" srcId="{25AFFEF4-1D54-40B7-933F-14E02723EFF5}" destId="{B254CA92-DBFF-493E-B6DC-98B6977600B9}" srcOrd="0" destOrd="0" presId="urn:microsoft.com/office/officeart/2018/2/layout/IconVerticalSolidList"/>
    <dgm:cxn modelId="{4942890E-D762-40BA-896C-FBFF3E09B675}" srcId="{A8BF86F3-9596-4AF3-AC18-8B789798AF23}" destId="{982807EB-7B1F-46FF-9A13-B51D2E372F45}" srcOrd="2" destOrd="0" parTransId="{AFA4F91D-C583-45BA-A87F-5AA330C25FAC}" sibTransId="{AD45BB88-F217-4D4C-8A1B-2F003722DE43}"/>
    <dgm:cxn modelId="{7EA13C38-8E7D-409C-8A41-77BCF055F09B}" type="presOf" srcId="{982807EB-7B1F-46FF-9A13-B51D2E372F45}" destId="{4CA17C72-97F4-4245-8256-688F5BF779CA}" srcOrd="0" destOrd="0" presId="urn:microsoft.com/office/officeart/2018/2/layout/IconVerticalSolidList"/>
    <dgm:cxn modelId="{A65D183D-59AF-4658-8CE6-791FC0DB293F}" type="presOf" srcId="{4F571038-E0CB-45DC-A596-AC1A2FAC3838}" destId="{45F00F13-4052-4CE0-BD58-62A37749CDCC}" srcOrd="0" destOrd="0" presId="urn:microsoft.com/office/officeart/2018/2/layout/IconVerticalSolidList"/>
    <dgm:cxn modelId="{9D0CF85D-2FE8-4EAF-BE1A-47AE1676FE65}" srcId="{982807EB-7B1F-46FF-9A13-B51D2E372F45}" destId="{93089386-05B9-4031-BC3A-84016079EDF3}" srcOrd="0" destOrd="0" parTransId="{D9A8F027-B3F9-40F1-9862-3377E75EF4CB}" sibTransId="{C8A76A4D-16DD-4DF5-99CE-52619A1BE92E}"/>
    <dgm:cxn modelId="{BC2A3D5E-D16D-402C-8CDB-131D8FCA3BE0}" srcId="{5948D00B-5767-474B-B326-AB167D2F0C1B}" destId="{4C7D341D-BF6C-40E8-9C2D-80C8271CC725}" srcOrd="0" destOrd="0" parTransId="{F383F550-322F-4C05-9EC8-BDC78DF00056}" sibTransId="{5F7D47F2-CA94-49E6-860E-0CA997F5F77D}"/>
    <dgm:cxn modelId="{D09E5961-E1A0-4643-8502-9FD29DA8DACC}" srcId="{5948D00B-5767-474B-B326-AB167D2F0C1B}" destId="{B986B629-30B0-401A-AE20-DC73B0BFE4C3}" srcOrd="1" destOrd="0" parTransId="{388027D6-E1EE-418B-BC1D-A559DF4C0A87}" sibTransId="{C32C6EE5-A8F3-4DBC-BABC-277BF46CC273}"/>
    <dgm:cxn modelId="{74E76B48-6A9B-41BA-A77F-92D56FDE502C}" srcId="{A8BF86F3-9596-4AF3-AC18-8B789798AF23}" destId="{CD0F2476-CDD6-4163-B728-A51208942684}" srcOrd="1" destOrd="0" parTransId="{D5E020CB-BB07-4C0C-93F6-6CBA71C2EC9E}" sibTransId="{D4173785-0947-46D6-93FD-F44C74573DF5}"/>
    <dgm:cxn modelId="{695E0273-E4ED-473C-A903-51CA5DC93912}" type="presOf" srcId="{21CC5BBF-5D7F-4CAC-B53D-D8A60EB3FE53}" destId="{05BC9642-19A5-456D-8EC2-5B9B07475015}" srcOrd="0" destOrd="1" presId="urn:microsoft.com/office/officeart/2018/2/layout/IconVerticalSolidList"/>
    <dgm:cxn modelId="{E36ADB55-8750-4620-9A33-AF88D68E4B3A}" srcId="{A8BF86F3-9596-4AF3-AC18-8B789798AF23}" destId="{4F571038-E0CB-45DC-A596-AC1A2FAC3838}" srcOrd="3" destOrd="0" parTransId="{795B93AA-84ED-49A2-AF0F-53F8107715A7}" sibTransId="{E0E1204F-328D-4643-AF3D-23F9FC1DF554}"/>
    <dgm:cxn modelId="{32675679-1B36-466B-92C8-A4CF7E93C14D}" type="presOf" srcId="{8AF49F62-C091-4897-8BB1-EA4A06076B83}" destId="{05BC9642-19A5-456D-8EC2-5B9B07475015}" srcOrd="0" destOrd="0" presId="urn:microsoft.com/office/officeart/2018/2/layout/IconVerticalSolidList"/>
    <dgm:cxn modelId="{D1EE7F81-4B41-4987-AA29-4C335EA7A5E3}" type="presOf" srcId="{B986B629-30B0-401A-AE20-DC73B0BFE4C3}" destId="{DC490061-ECEE-4F69-ACFD-4B82C6B96EBE}" srcOrd="0" destOrd="1" presId="urn:microsoft.com/office/officeart/2018/2/layout/IconVerticalSolidList"/>
    <dgm:cxn modelId="{44A4D787-C9AD-4531-A208-5A85F3405FEE}" type="presOf" srcId="{A8BF86F3-9596-4AF3-AC18-8B789798AF23}" destId="{B2BFD262-4B80-497D-A24B-C4F46182F264}" srcOrd="0" destOrd="0" presId="urn:microsoft.com/office/officeart/2018/2/layout/IconVerticalSolidList"/>
    <dgm:cxn modelId="{6F496A9B-3511-4D65-89AA-649E374E4D7F}" type="presOf" srcId="{4C7D341D-BF6C-40E8-9C2D-80C8271CC725}" destId="{DC490061-ECEE-4F69-ACFD-4B82C6B96EBE}" srcOrd="0" destOrd="0" presId="urn:microsoft.com/office/officeart/2018/2/layout/IconVerticalSolidList"/>
    <dgm:cxn modelId="{C0E26B9E-720B-447C-A016-FC7B57089CDE}" srcId="{A8BF86F3-9596-4AF3-AC18-8B789798AF23}" destId="{5948D00B-5767-474B-B326-AB167D2F0C1B}" srcOrd="0" destOrd="0" parTransId="{773D9C32-A1BF-452F-9437-431BEEB074B7}" sibTransId="{42F166E9-4BA3-40CC-8FEB-081FB52E7526}"/>
    <dgm:cxn modelId="{CA4BC0A3-715B-4409-AC03-B5249EC0BC55}" type="presOf" srcId="{FFC90F96-B596-46E6-9764-A43BA88316AB}" destId="{9A47CA8A-859A-4545-A4EE-5BCEB679D39A}" srcOrd="0" destOrd="0" presId="urn:microsoft.com/office/officeart/2018/2/layout/IconVerticalSolidList"/>
    <dgm:cxn modelId="{553120B3-FEDB-4464-91C9-D44C03D91A4F}" srcId="{A8BF86F3-9596-4AF3-AC18-8B789798AF23}" destId="{25AFFEF4-1D54-40B7-933F-14E02723EFF5}" srcOrd="4" destOrd="0" parTransId="{5950F083-7ED4-4B94-9E3E-C7EF34FF4DD9}" sibTransId="{FF7F0E7E-2F63-47E4-BAEB-F4ED6D486A80}"/>
    <dgm:cxn modelId="{921CCAC0-96C4-4097-A7E0-6035FEF1E2B5}" type="presOf" srcId="{5948D00B-5767-474B-B326-AB167D2F0C1B}" destId="{49341D25-EDD7-43AE-9279-2F9FE5FA2F94}" srcOrd="0" destOrd="0" presId="urn:microsoft.com/office/officeart/2018/2/layout/IconVerticalSolidList"/>
    <dgm:cxn modelId="{ECCC24E3-D6AF-48F1-B846-E9271C35AB34}" type="presOf" srcId="{CD0F2476-CDD6-4163-B728-A51208942684}" destId="{CDBE1D6B-AC50-42D0-8723-0B6E59A9D4B9}" srcOrd="0" destOrd="0" presId="urn:microsoft.com/office/officeart/2018/2/layout/IconVerticalSolidList"/>
    <dgm:cxn modelId="{17F3A0F2-F39B-43D5-A6A4-773679B1134C}" srcId="{4F571038-E0CB-45DC-A596-AC1A2FAC3838}" destId="{FFC90F96-B596-46E6-9764-A43BA88316AB}" srcOrd="0" destOrd="0" parTransId="{42F5B90F-EAC9-44E5-83E1-1D0ACA131B9A}" sibTransId="{85869530-3B36-41E1-B59F-14CA8B95E163}"/>
    <dgm:cxn modelId="{905CD5FE-76BF-43BE-9588-8DF6F2D38C20}" srcId="{CD0F2476-CDD6-4163-B728-A51208942684}" destId="{21CC5BBF-5D7F-4CAC-B53D-D8A60EB3FE53}" srcOrd="1" destOrd="0" parTransId="{CF789911-D45B-4FA4-9CC5-825441C4C8F9}" sibTransId="{73AE1DC3-6936-4D47-9310-F01AD255E5C8}"/>
    <dgm:cxn modelId="{A9EDC9E9-1040-455B-A809-ADB78F6F4598}" type="presParOf" srcId="{B2BFD262-4B80-497D-A24B-C4F46182F264}" destId="{5AAFF61D-1356-4A7A-B64F-561A73450DB4}" srcOrd="0" destOrd="0" presId="urn:microsoft.com/office/officeart/2018/2/layout/IconVerticalSolidList"/>
    <dgm:cxn modelId="{760E3D8C-8183-4B7D-AB21-31B2B2760C5E}" type="presParOf" srcId="{5AAFF61D-1356-4A7A-B64F-561A73450DB4}" destId="{1FFC7D21-9BC2-40F8-AA26-76A759AB0BEB}" srcOrd="0" destOrd="0" presId="urn:microsoft.com/office/officeart/2018/2/layout/IconVerticalSolidList"/>
    <dgm:cxn modelId="{B30F4903-9BE1-4966-B617-C13E7DAAF7FB}" type="presParOf" srcId="{5AAFF61D-1356-4A7A-B64F-561A73450DB4}" destId="{548B13C1-CD82-4F33-81B5-01D622680BA7}" srcOrd="1" destOrd="0" presId="urn:microsoft.com/office/officeart/2018/2/layout/IconVerticalSolidList"/>
    <dgm:cxn modelId="{07F5E382-694C-4144-88A0-78E827A7C04C}" type="presParOf" srcId="{5AAFF61D-1356-4A7A-B64F-561A73450DB4}" destId="{689D1200-50A1-4F6B-8AE8-C30893085EA2}" srcOrd="2" destOrd="0" presId="urn:microsoft.com/office/officeart/2018/2/layout/IconVerticalSolidList"/>
    <dgm:cxn modelId="{481D0492-1B48-47FD-9F0F-531C0FCCC000}" type="presParOf" srcId="{5AAFF61D-1356-4A7A-B64F-561A73450DB4}" destId="{49341D25-EDD7-43AE-9279-2F9FE5FA2F94}" srcOrd="3" destOrd="0" presId="urn:microsoft.com/office/officeart/2018/2/layout/IconVerticalSolidList"/>
    <dgm:cxn modelId="{69DE01B9-16AF-4099-B848-2FAB39FBFEB5}" type="presParOf" srcId="{5AAFF61D-1356-4A7A-B64F-561A73450DB4}" destId="{DC490061-ECEE-4F69-ACFD-4B82C6B96EBE}" srcOrd="4" destOrd="0" presId="urn:microsoft.com/office/officeart/2018/2/layout/IconVerticalSolidList"/>
    <dgm:cxn modelId="{6738FC6C-4A5D-4C27-B318-8A73DBAB9DF7}" type="presParOf" srcId="{B2BFD262-4B80-497D-A24B-C4F46182F264}" destId="{5235A962-725C-48F8-A2F2-F5659F530C26}" srcOrd="1" destOrd="0" presId="urn:microsoft.com/office/officeart/2018/2/layout/IconVerticalSolidList"/>
    <dgm:cxn modelId="{813312D6-D71F-403B-81EF-1C4FB0A7F5C2}" type="presParOf" srcId="{B2BFD262-4B80-497D-A24B-C4F46182F264}" destId="{234E1EEC-0515-4A50-A333-9F939CA705C2}" srcOrd="2" destOrd="0" presId="urn:microsoft.com/office/officeart/2018/2/layout/IconVerticalSolidList"/>
    <dgm:cxn modelId="{231479A9-2C66-4245-8171-2978ACE8F687}" type="presParOf" srcId="{234E1EEC-0515-4A50-A333-9F939CA705C2}" destId="{7163DCEE-DEC6-4F1E-A3EF-A18986ED111A}" srcOrd="0" destOrd="0" presId="urn:microsoft.com/office/officeart/2018/2/layout/IconVerticalSolidList"/>
    <dgm:cxn modelId="{4CE996CC-CEAF-4BD7-875D-F43BB29A0ADB}" type="presParOf" srcId="{234E1EEC-0515-4A50-A333-9F939CA705C2}" destId="{1477AD57-BD71-4FF0-953B-13648B8A60D0}" srcOrd="1" destOrd="0" presId="urn:microsoft.com/office/officeart/2018/2/layout/IconVerticalSolidList"/>
    <dgm:cxn modelId="{C16C8D54-67DD-4262-93EB-A1612E1F6483}" type="presParOf" srcId="{234E1EEC-0515-4A50-A333-9F939CA705C2}" destId="{866E0C4F-951E-46D2-82D2-CA3297013FFD}" srcOrd="2" destOrd="0" presId="urn:microsoft.com/office/officeart/2018/2/layout/IconVerticalSolidList"/>
    <dgm:cxn modelId="{58265F62-B234-43BC-8CCA-E7C355392569}" type="presParOf" srcId="{234E1EEC-0515-4A50-A333-9F939CA705C2}" destId="{CDBE1D6B-AC50-42D0-8723-0B6E59A9D4B9}" srcOrd="3" destOrd="0" presId="urn:microsoft.com/office/officeart/2018/2/layout/IconVerticalSolidList"/>
    <dgm:cxn modelId="{4F8C84F0-2FBB-4EE6-A99F-5753598F9489}" type="presParOf" srcId="{234E1EEC-0515-4A50-A333-9F939CA705C2}" destId="{05BC9642-19A5-456D-8EC2-5B9B07475015}" srcOrd="4" destOrd="0" presId="urn:microsoft.com/office/officeart/2018/2/layout/IconVerticalSolidList"/>
    <dgm:cxn modelId="{7EF74BD7-F585-4E7B-8F7D-C942C9FAECA9}" type="presParOf" srcId="{B2BFD262-4B80-497D-A24B-C4F46182F264}" destId="{9CA4B78A-1706-44D5-BAFB-E64D57408095}" srcOrd="3" destOrd="0" presId="urn:microsoft.com/office/officeart/2018/2/layout/IconVerticalSolidList"/>
    <dgm:cxn modelId="{E13E4B73-8951-4E3D-871B-9C77D8A13AB5}" type="presParOf" srcId="{B2BFD262-4B80-497D-A24B-C4F46182F264}" destId="{1BC2912D-9800-4C72-B1D5-EC0EF9AC317D}" srcOrd="4" destOrd="0" presId="urn:microsoft.com/office/officeart/2018/2/layout/IconVerticalSolidList"/>
    <dgm:cxn modelId="{F3557A8E-8F28-472A-AA0D-53FA3E985423}" type="presParOf" srcId="{1BC2912D-9800-4C72-B1D5-EC0EF9AC317D}" destId="{073C3B2D-651E-4479-8743-C5C06507BC3B}" srcOrd="0" destOrd="0" presId="urn:microsoft.com/office/officeart/2018/2/layout/IconVerticalSolidList"/>
    <dgm:cxn modelId="{95C0B414-405E-4AEB-A891-781A867893C0}" type="presParOf" srcId="{1BC2912D-9800-4C72-B1D5-EC0EF9AC317D}" destId="{A929C855-3EBD-44E3-94E9-487AE5576EDE}" srcOrd="1" destOrd="0" presId="urn:microsoft.com/office/officeart/2018/2/layout/IconVerticalSolidList"/>
    <dgm:cxn modelId="{77BF0687-9E1A-4303-9CA9-5F71D1E28670}" type="presParOf" srcId="{1BC2912D-9800-4C72-B1D5-EC0EF9AC317D}" destId="{81090249-7851-45B0-917A-5A3012264149}" srcOrd="2" destOrd="0" presId="urn:microsoft.com/office/officeart/2018/2/layout/IconVerticalSolidList"/>
    <dgm:cxn modelId="{2E51EF73-F93E-4220-839E-425E93232768}" type="presParOf" srcId="{1BC2912D-9800-4C72-B1D5-EC0EF9AC317D}" destId="{4CA17C72-97F4-4245-8256-688F5BF779CA}" srcOrd="3" destOrd="0" presId="urn:microsoft.com/office/officeart/2018/2/layout/IconVerticalSolidList"/>
    <dgm:cxn modelId="{A7598622-6928-476C-8465-4E3D4793D94D}" type="presParOf" srcId="{1BC2912D-9800-4C72-B1D5-EC0EF9AC317D}" destId="{F965DAB5-CD74-46BC-A61E-0932BB08C0BD}" srcOrd="4" destOrd="0" presId="urn:microsoft.com/office/officeart/2018/2/layout/IconVerticalSolidList"/>
    <dgm:cxn modelId="{C4D50AA4-892C-495D-9E61-4FC6F8574B0B}" type="presParOf" srcId="{B2BFD262-4B80-497D-A24B-C4F46182F264}" destId="{60C4E590-0A6A-44EB-9A62-76E0DA413F24}" srcOrd="5" destOrd="0" presId="urn:microsoft.com/office/officeart/2018/2/layout/IconVerticalSolidList"/>
    <dgm:cxn modelId="{304AE020-7B51-45D4-ACBE-92AA4239C7A5}" type="presParOf" srcId="{B2BFD262-4B80-497D-A24B-C4F46182F264}" destId="{F4AB67D0-9832-4F61-A4FD-09978AA61058}" srcOrd="6" destOrd="0" presId="urn:microsoft.com/office/officeart/2018/2/layout/IconVerticalSolidList"/>
    <dgm:cxn modelId="{786ED00F-D116-480A-B988-6421B4277FC0}" type="presParOf" srcId="{F4AB67D0-9832-4F61-A4FD-09978AA61058}" destId="{29481A0A-1B65-4B9B-8EA7-689C4B0BD24F}" srcOrd="0" destOrd="0" presId="urn:microsoft.com/office/officeart/2018/2/layout/IconVerticalSolidList"/>
    <dgm:cxn modelId="{F03958A7-0A86-4267-91B9-4B2A45981A7C}" type="presParOf" srcId="{F4AB67D0-9832-4F61-A4FD-09978AA61058}" destId="{724D1138-B551-4DC9-87D3-3E3DC2305212}" srcOrd="1" destOrd="0" presId="urn:microsoft.com/office/officeart/2018/2/layout/IconVerticalSolidList"/>
    <dgm:cxn modelId="{56A0EA19-13A7-4DCD-B295-BA811C7F3470}" type="presParOf" srcId="{F4AB67D0-9832-4F61-A4FD-09978AA61058}" destId="{E062FA9F-3685-4B71-A9EA-E48E8B2B82F2}" srcOrd="2" destOrd="0" presId="urn:microsoft.com/office/officeart/2018/2/layout/IconVerticalSolidList"/>
    <dgm:cxn modelId="{D38B03BC-F72D-4971-83DD-632D9788C337}" type="presParOf" srcId="{F4AB67D0-9832-4F61-A4FD-09978AA61058}" destId="{45F00F13-4052-4CE0-BD58-62A37749CDCC}" srcOrd="3" destOrd="0" presId="urn:microsoft.com/office/officeart/2018/2/layout/IconVerticalSolidList"/>
    <dgm:cxn modelId="{40F15800-1BD5-42C4-AB49-08D6727CCDC1}" type="presParOf" srcId="{F4AB67D0-9832-4F61-A4FD-09978AA61058}" destId="{9A47CA8A-859A-4545-A4EE-5BCEB679D39A}" srcOrd="4" destOrd="0" presId="urn:microsoft.com/office/officeart/2018/2/layout/IconVerticalSolidList"/>
    <dgm:cxn modelId="{D04A42A7-CE11-4E39-A95B-D06E65BA5CBD}" type="presParOf" srcId="{B2BFD262-4B80-497D-A24B-C4F46182F264}" destId="{4E684D26-6C25-47DC-9547-9ACDF11C7CD1}" srcOrd="7" destOrd="0" presId="urn:microsoft.com/office/officeart/2018/2/layout/IconVerticalSolidList"/>
    <dgm:cxn modelId="{8CFE71D0-BE68-4478-AFD0-42D1FE32B2A9}" type="presParOf" srcId="{B2BFD262-4B80-497D-A24B-C4F46182F264}" destId="{2C846963-B14E-46E9-9E6D-48A34AFC1D3D}" srcOrd="8" destOrd="0" presId="urn:microsoft.com/office/officeart/2018/2/layout/IconVerticalSolidList"/>
    <dgm:cxn modelId="{E9E2F8DB-6CD7-47E8-84DA-9B483CE7689E}" type="presParOf" srcId="{2C846963-B14E-46E9-9E6D-48A34AFC1D3D}" destId="{B393C872-17CE-41CA-BCB6-659D546AF77C}" srcOrd="0" destOrd="0" presId="urn:microsoft.com/office/officeart/2018/2/layout/IconVerticalSolidList"/>
    <dgm:cxn modelId="{FFD70B8B-E51A-4F1A-80ED-F12187CDB887}" type="presParOf" srcId="{2C846963-B14E-46E9-9E6D-48A34AFC1D3D}" destId="{CB32DC63-723C-428E-9C18-21B0CC85E030}" srcOrd="1" destOrd="0" presId="urn:microsoft.com/office/officeart/2018/2/layout/IconVerticalSolidList"/>
    <dgm:cxn modelId="{8771C29E-3F42-45F6-B30B-209099F61105}" type="presParOf" srcId="{2C846963-B14E-46E9-9E6D-48A34AFC1D3D}" destId="{B6DB1B83-182B-4906-AB9B-418AAF732A5D}" srcOrd="2" destOrd="0" presId="urn:microsoft.com/office/officeart/2018/2/layout/IconVerticalSolidList"/>
    <dgm:cxn modelId="{0E621C12-3854-479C-A1D1-F6DCE6D07E4E}" type="presParOf" srcId="{2C846963-B14E-46E9-9E6D-48A34AFC1D3D}" destId="{B254CA92-DBFF-493E-B6DC-98B6977600B9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12788-5C8A-41D1-AD52-9ABC2137AA96}">
      <dsp:nvSpPr>
        <dsp:cNvPr id="0" name=""/>
        <dsp:cNvSpPr/>
      </dsp:nvSpPr>
      <dsp:spPr>
        <a:xfrm>
          <a:off x="958221" y="971861"/>
          <a:ext cx="686668" cy="68666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8B5566-E904-472E-9970-6524EAD6D735}">
      <dsp:nvSpPr>
        <dsp:cNvPr id="0" name=""/>
        <dsp:cNvSpPr/>
      </dsp:nvSpPr>
      <dsp:spPr>
        <a:xfrm>
          <a:off x="320600" y="1761485"/>
          <a:ext cx="1961910" cy="478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1800" kern="1200"/>
            <a:t>Dépenses de maintenance </a:t>
          </a:r>
          <a:endParaRPr lang="en-US" sz="1800" kern="1200"/>
        </a:p>
      </dsp:txBody>
      <dsp:txXfrm>
        <a:off x="320600" y="1761485"/>
        <a:ext cx="1961910" cy="478683"/>
      </dsp:txXfrm>
    </dsp:sp>
    <dsp:sp modelId="{BBBBA552-4F4E-4233-8660-E44AE7C1EACA}">
      <dsp:nvSpPr>
        <dsp:cNvPr id="0" name=""/>
        <dsp:cNvSpPr/>
      </dsp:nvSpPr>
      <dsp:spPr>
        <a:xfrm>
          <a:off x="3771" y="2305123"/>
          <a:ext cx="2595568" cy="16996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Industrie : 22 milliards d'€ (2,3 % de la production en valeur), </a:t>
          </a:r>
          <a:endParaRPr lang="en-US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/>
            <a:t>dont 7,2 milliards d'€ sous-traités</a:t>
          </a:r>
          <a:endParaRPr lang="en-US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400" kern="120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Tertiaire : 17,6 milliards d'€ 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400" kern="1200"/>
            <a:t>dont 13,2 milliards d'€ sous-traités</a:t>
          </a:r>
          <a:endParaRPr lang="en-U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12 milliards d'€ de dépenses en produits et composants industriels en maintenance et travaux neufs</a:t>
          </a:r>
          <a:endParaRPr lang="en-US" sz="1400" kern="1200" dirty="0"/>
        </a:p>
      </dsp:txBody>
      <dsp:txXfrm>
        <a:off x="3771" y="2305123"/>
        <a:ext cx="2595568" cy="1699611"/>
      </dsp:txXfrm>
    </dsp:sp>
    <dsp:sp modelId="{AD97721A-E902-4BE2-BCF6-FBC9176EF55F}">
      <dsp:nvSpPr>
        <dsp:cNvPr id="0" name=""/>
        <dsp:cNvSpPr/>
      </dsp:nvSpPr>
      <dsp:spPr>
        <a:xfrm>
          <a:off x="3580294" y="1127237"/>
          <a:ext cx="686668" cy="68666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14A91-23FA-40DE-AE02-904522E531F2}">
      <dsp:nvSpPr>
        <dsp:cNvPr id="0" name=""/>
        <dsp:cNvSpPr/>
      </dsp:nvSpPr>
      <dsp:spPr>
        <a:xfrm>
          <a:off x="2942673" y="1916860"/>
          <a:ext cx="1961910" cy="478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1800" kern="1200"/>
            <a:t>Effectifs </a:t>
          </a:r>
          <a:endParaRPr lang="en-US" sz="1800" kern="1200"/>
        </a:p>
      </dsp:txBody>
      <dsp:txXfrm>
        <a:off x="2942673" y="1916860"/>
        <a:ext cx="1961910" cy="478683"/>
      </dsp:txXfrm>
    </dsp:sp>
    <dsp:sp modelId="{438659C7-1074-4D6B-8186-4CF069BAC075}">
      <dsp:nvSpPr>
        <dsp:cNvPr id="0" name=""/>
        <dsp:cNvSpPr/>
      </dsp:nvSpPr>
      <dsp:spPr>
        <a:xfrm>
          <a:off x="2942673" y="2443430"/>
          <a:ext cx="1961910" cy="1078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Industrie : 250 000</a:t>
          </a:r>
          <a:endParaRPr lang="en-US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Immobilier et tertiaire : 200 000</a:t>
          </a:r>
          <a:endParaRPr lang="en-US" sz="1400" kern="1200"/>
        </a:p>
      </dsp:txBody>
      <dsp:txXfrm>
        <a:off x="2942673" y="2443430"/>
        <a:ext cx="1961910" cy="1078108"/>
      </dsp:txXfrm>
    </dsp:sp>
    <dsp:sp modelId="{8C864985-252B-40E2-8AF9-85D2D65939A6}">
      <dsp:nvSpPr>
        <dsp:cNvPr id="0" name=""/>
        <dsp:cNvSpPr/>
      </dsp:nvSpPr>
      <dsp:spPr>
        <a:xfrm>
          <a:off x="5885539" y="1127237"/>
          <a:ext cx="686668" cy="68666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29D06E-24EB-45EF-AEA0-4E98C7F33C04}">
      <dsp:nvSpPr>
        <dsp:cNvPr id="0" name=""/>
        <dsp:cNvSpPr/>
      </dsp:nvSpPr>
      <dsp:spPr>
        <a:xfrm>
          <a:off x="5247918" y="1916860"/>
          <a:ext cx="1961910" cy="47868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fr-FR" sz="1800" kern="1200"/>
            <a:t>Formation (du BEP au mastère)</a:t>
          </a:r>
          <a:endParaRPr lang="en-US" sz="1800" kern="1200"/>
        </a:p>
      </dsp:txBody>
      <dsp:txXfrm>
        <a:off x="5247918" y="1916860"/>
        <a:ext cx="1961910" cy="478683"/>
      </dsp:txXfrm>
    </dsp:sp>
    <dsp:sp modelId="{A7CE12D3-B201-454F-8D20-EE1B20D60D8F}">
      <dsp:nvSpPr>
        <dsp:cNvPr id="0" name=""/>
        <dsp:cNvSpPr/>
      </dsp:nvSpPr>
      <dsp:spPr>
        <a:xfrm>
          <a:off x="5247918" y="2443430"/>
          <a:ext cx="1961910" cy="10781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1000 établissements de formation</a:t>
          </a:r>
          <a:endParaRPr lang="en-US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50 000 élèves en formation</a:t>
          </a:r>
          <a:endParaRPr lang="en-US" sz="1400" kern="1200"/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17 000 diplômés par an</a:t>
          </a:r>
          <a:endParaRPr lang="en-US" sz="1400" kern="1200"/>
        </a:p>
      </dsp:txBody>
      <dsp:txXfrm>
        <a:off x="5247918" y="2443430"/>
        <a:ext cx="1961910" cy="10781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E8B323-9BCF-4531-A69F-D01A30BB8990}">
      <dsp:nvSpPr>
        <dsp:cNvPr id="0" name=""/>
        <dsp:cNvSpPr/>
      </dsp:nvSpPr>
      <dsp:spPr>
        <a:xfrm>
          <a:off x="0" y="1610"/>
          <a:ext cx="4548926" cy="81632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9C656-9D4A-4D21-AF89-47858D6BA396}">
      <dsp:nvSpPr>
        <dsp:cNvPr id="0" name=""/>
        <dsp:cNvSpPr/>
      </dsp:nvSpPr>
      <dsp:spPr>
        <a:xfrm>
          <a:off x="246938" y="185284"/>
          <a:ext cx="448979" cy="4489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2BAB15-19CD-4E46-8FE6-4E2C2565212C}">
      <dsp:nvSpPr>
        <dsp:cNvPr id="0" name=""/>
        <dsp:cNvSpPr/>
      </dsp:nvSpPr>
      <dsp:spPr>
        <a:xfrm>
          <a:off x="942857" y="1610"/>
          <a:ext cx="2047016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Un métier pénible pour 62% des intervenants</a:t>
          </a:r>
          <a:endParaRPr lang="en-US" sz="1600" kern="1200"/>
        </a:p>
      </dsp:txBody>
      <dsp:txXfrm>
        <a:off x="942857" y="1610"/>
        <a:ext cx="2047016" cy="816326"/>
      </dsp:txXfrm>
    </dsp:sp>
    <dsp:sp modelId="{4243F967-EA28-44A3-9EB8-8D576D3854BA}">
      <dsp:nvSpPr>
        <dsp:cNvPr id="0" name=""/>
        <dsp:cNvSpPr/>
      </dsp:nvSpPr>
      <dsp:spPr>
        <a:xfrm>
          <a:off x="2989873" y="1610"/>
          <a:ext cx="1559052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dont très pénible 13%</a:t>
          </a:r>
          <a:endParaRPr lang="en-US" sz="1200" kern="1200"/>
        </a:p>
      </dsp:txBody>
      <dsp:txXfrm>
        <a:off x="2989873" y="1610"/>
        <a:ext cx="1559052" cy="816326"/>
      </dsp:txXfrm>
    </dsp:sp>
    <dsp:sp modelId="{1A97D325-F14F-4DEB-8636-4313E70B0FAB}">
      <dsp:nvSpPr>
        <dsp:cNvPr id="0" name=""/>
        <dsp:cNvSpPr/>
      </dsp:nvSpPr>
      <dsp:spPr>
        <a:xfrm>
          <a:off x="0" y="1022019"/>
          <a:ext cx="4548926" cy="816326"/>
        </a:xfrm>
        <a:prstGeom prst="roundRect">
          <a:avLst>
            <a:gd name="adj" fmla="val 10000"/>
          </a:avLst>
        </a:prstGeom>
        <a:solidFill>
          <a:schemeClr val="accent5">
            <a:hueOff val="831752"/>
            <a:satOff val="-16830"/>
            <a:lumOff val="52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C49EA4-281D-4AA3-A93C-4B853EBE3679}">
      <dsp:nvSpPr>
        <dsp:cNvPr id="0" name=""/>
        <dsp:cNvSpPr/>
      </dsp:nvSpPr>
      <dsp:spPr>
        <a:xfrm>
          <a:off x="246938" y="1205692"/>
          <a:ext cx="448979" cy="4489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3BE2B9-8293-419A-AF7E-CB83F6A020B2}">
      <dsp:nvSpPr>
        <dsp:cNvPr id="0" name=""/>
        <dsp:cNvSpPr/>
      </dsp:nvSpPr>
      <dsp:spPr>
        <a:xfrm>
          <a:off x="942857" y="1022019"/>
          <a:ext cx="2047016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Un métier dangereux pour 61% des intervenants</a:t>
          </a:r>
          <a:endParaRPr lang="en-US" sz="1600" kern="1200"/>
        </a:p>
      </dsp:txBody>
      <dsp:txXfrm>
        <a:off x="942857" y="1022019"/>
        <a:ext cx="2047016" cy="816326"/>
      </dsp:txXfrm>
    </dsp:sp>
    <dsp:sp modelId="{20F1B809-A719-4A15-96C5-CBDADE4484B1}">
      <dsp:nvSpPr>
        <dsp:cNvPr id="0" name=""/>
        <dsp:cNvSpPr/>
      </dsp:nvSpPr>
      <dsp:spPr>
        <a:xfrm>
          <a:off x="2989873" y="1022019"/>
          <a:ext cx="1559052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dont très dangereux 7%</a:t>
          </a:r>
          <a:endParaRPr lang="en-US" sz="1200" kern="1200"/>
        </a:p>
      </dsp:txBody>
      <dsp:txXfrm>
        <a:off x="2989873" y="1022019"/>
        <a:ext cx="1559052" cy="816326"/>
      </dsp:txXfrm>
    </dsp:sp>
    <dsp:sp modelId="{E604BA96-A4B2-41D9-96F8-93A34028D88B}">
      <dsp:nvSpPr>
        <dsp:cNvPr id="0" name=""/>
        <dsp:cNvSpPr/>
      </dsp:nvSpPr>
      <dsp:spPr>
        <a:xfrm>
          <a:off x="0" y="2042427"/>
          <a:ext cx="4548926" cy="816326"/>
        </a:xfrm>
        <a:prstGeom prst="roundRect">
          <a:avLst>
            <a:gd name="adj" fmla="val 10000"/>
          </a:avLst>
        </a:prstGeom>
        <a:solidFill>
          <a:schemeClr val="accent5">
            <a:hueOff val="1663504"/>
            <a:satOff val="-33659"/>
            <a:lumOff val="10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956D66-8C7C-47E7-A989-78D00D4ADEFE}">
      <dsp:nvSpPr>
        <dsp:cNvPr id="0" name=""/>
        <dsp:cNvSpPr/>
      </dsp:nvSpPr>
      <dsp:spPr>
        <a:xfrm>
          <a:off x="246938" y="2226100"/>
          <a:ext cx="448979" cy="44897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3D2434-AAF5-4359-80DB-314FC30AEB95}">
      <dsp:nvSpPr>
        <dsp:cNvPr id="0" name=""/>
        <dsp:cNvSpPr/>
      </dsp:nvSpPr>
      <dsp:spPr>
        <a:xfrm>
          <a:off x="942857" y="2042427"/>
          <a:ext cx="2047016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Un métier salissant pour 75% des intervenants</a:t>
          </a:r>
          <a:endParaRPr lang="en-US" sz="1600" kern="1200"/>
        </a:p>
      </dsp:txBody>
      <dsp:txXfrm>
        <a:off x="942857" y="2042427"/>
        <a:ext cx="2047016" cy="816326"/>
      </dsp:txXfrm>
    </dsp:sp>
    <dsp:sp modelId="{C5FF5A72-8E53-49BD-A3B0-E1F33F9AD179}">
      <dsp:nvSpPr>
        <dsp:cNvPr id="0" name=""/>
        <dsp:cNvSpPr/>
      </dsp:nvSpPr>
      <dsp:spPr>
        <a:xfrm>
          <a:off x="2989873" y="2042427"/>
          <a:ext cx="1559052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dont très salissant 25%</a:t>
          </a:r>
          <a:endParaRPr lang="en-US" sz="1200" kern="1200"/>
        </a:p>
      </dsp:txBody>
      <dsp:txXfrm>
        <a:off x="2989873" y="2042427"/>
        <a:ext cx="1559052" cy="816326"/>
      </dsp:txXfrm>
    </dsp:sp>
    <dsp:sp modelId="{3BB34552-2CE9-4615-AA72-28717FE29B32}">
      <dsp:nvSpPr>
        <dsp:cNvPr id="0" name=""/>
        <dsp:cNvSpPr/>
      </dsp:nvSpPr>
      <dsp:spPr>
        <a:xfrm>
          <a:off x="0" y="3062835"/>
          <a:ext cx="4548926" cy="816326"/>
        </a:xfrm>
        <a:prstGeom prst="roundRect">
          <a:avLst>
            <a:gd name="adj" fmla="val 10000"/>
          </a:avLst>
        </a:prstGeom>
        <a:solidFill>
          <a:schemeClr val="accent5">
            <a:hueOff val="2495256"/>
            <a:satOff val="-50489"/>
            <a:lumOff val="156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0BEDA6-D928-4015-947E-16423E5E421D}">
      <dsp:nvSpPr>
        <dsp:cNvPr id="0" name=""/>
        <dsp:cNvSpPr/>
      </dsp:nvSpPr>
      <dsp:spPr>
        <a:xfrm>
          <a:off x="246938" y="3246509"/>
          <a:ext cx="448979" cy="44897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859730-E32C-4832-8E5A-1FACC969911B}">
      <dsp:nvSpPr>
        <dsp:cNvPr id="0" name=""/>
        <dsp:cNvSpPr/>
      </dsp:nvSpPr>
      <dsp:spPr>
        <a:xfrm>
          <a:off x="942857" y="3062835"/>
          <a:ext cx="2047016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Un métier stressant pour 38% des intervenants</a:t>
          </a:r>
          <a:endParaRPr lang="en-US" sz="1600" kern="1200"/>
        </a:p>
      </dsp:txBody>
      <dsp:txXfrm>
        <a:off x="942857" y="3062835"/>
        <a:ext cx="2047016" cy="816326"/>
      </dsp:txXfrm>
    </dsp:sp>
    <dsp:sp modelId="{4C7C277B-4186-4446-92A6-783D870EA81C}">
      <dsp:nvSpPr>
        <dsp:cNvPr id="0" name=""/>
        <dsp:cNvSpPr/>
      </dsp:nvSpPr>
      <dsp:spPr>
        <a:xfrm>
          <a:off x="2989873" y="3062835"/>
          <a:ext cx="1559052" cy="81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6395" tIns="86395" rIns="86395" bIns="86395" numCol="1" spcCol="1270" anchor="ctr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dont très stressant 17% </a:t>
          </a:r>
          <a:endParaRPr lang="en-US" sz="1200" kern="1200"/>
        </a:p>
      </dsp:txBody>
      <dsp:txXfrm>
        <a:off x="2989873" y="3062835"/>
        <a:ext cx="1559052" cy="8163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F86151-FF48-457A-B5A6-6BBA993B7352}">
      <dsp:nvSpPr>
        <dsp:cNvPr id="0" name=""/>
        <dsp:cNvSpPr/>
      </dsp:nvSpPr>
      <dsp:spPr>
        <a:xfrm>
          <a:off x="0" y="1705"/>
          <a:ext cx="4222022" cy="74577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 dirty="0"/>
            <a:t>Effectifs CNAM : 18 875 562 salariés</a:t>
          </a:r>
          <a:endParaRPr lang="en-US" sz="2200" kern="1200" dirty="0"/>
        </a:p>
      </dsp:txBody>
      <dsp:txXfrm>
        <a:off x="36406" y="38111"/>
        <a:ext cx="4149210" cy="672962"/>
      </dsp:txXfrm>
    </dsp:sp>
    <dsp:sp modelId="{313DC215-5BBD-46B0-90AA-B2E184941DCB}">
      <dsp:nvSpPr>
        <dsp:cNvPr id="0" name=""/>
        <dsp:cNvSpPr/>
      </dsp:nvSpPr>
      <dsp:spPr>
        <a:xfrm rot="5400000">
          <a:off x="4085809" y="-905459"/>
          <a:ext cx="596619" cy="4126229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1141 décès</a:t>
          </a: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845 morts par accidents</a:t>
          </a: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296 morts par maladie professionnelle</a:t>
          </a:r>
          <a:endParaRPr lang="en-US" sz="1100" kern="1200" dirty="0"/>
        </a:p>
      </dsp:txBody>
      <dsp:txXfrm rot="-5400000">
        <a:off x="2321005" y="888470"/>
        <a:ext cx="4097104" cy="538369"/>
      </dsp:txXfrm>
    </dsp:sp>
    <dsp:sp modelId="{E1FCF1A4-99C8-4133-8520-B9A76B4B52CD}">
      <dsp:nvSpPr>
        <dsp:cNvPr id="0" name=""/>
        <dsp:cNvSpPr/>
      </dsp:nvSpPr>
      <dsp:spPr>
        <a:xfrm>
          <a:off x="0" y="784768"/>
          <a:ext cx="2321004" cy="745774"/>
        </a:xfrm>
        <a:prstGeom prst="roundRect">
          <a:avLst/>
        </a:prstGeom>
        <a:solidFill>
          <a:schemeClr val="accent2">
            <a:hueOff val="-741071"/>
            <a:satOff val="3550"/>
            <a:lumOff val="328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Mortalité au travail</a:t>
          </a:r>
          <a:endParaRPr lang="en-US" sz="2200" kern="1200"/>
        </a:p>
      </dsp:txBody>
      <dsp:txXfrm>
        <a:off x="36406" y="821174"/>
        <a:ext cx="2248192" cy="672962"/>
      </dsp:txXfrm>
    </dsp:sp>
    <dsp:sp modelId="{644B2A9E-AEB5-4F2B-A4AD-4B723E27CB80}">
      <dsp:nvSpPr>
        <dsp:cNvPr id="0" name=""/>
        <dsp:cNvSpPr/>
      </dsp:nvSpPr>
      <dsp:spPr>
        <a:xfrm rot="5400000">
          <a:off x="4085809" y="-122396"/>
          <a:ext cx="596619" cy="4126229"/>
        </a:xfrm>
        <a:prstGeom prst="round2SameRect">
          <a:avLst/>
        </a:prstGeom>
        <a:solidFill>
          <a:schemeClr val="accent2">
            <a:tint val="40000"/>
            <a:alpha val="90000"/>
            <a:hueOff val="-1363946"/>
            <a:satOff val="15036"/>
            <a:lumOff val="1432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363946"/>
              <a:satOff val="15036"/>
              <a:lumOff val="143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3,25 jours d’incapacité temporaire moyenne par salarié</a:t>
          </a: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Accidents :2,67 jours/an </a:t>
          </a:r>
          <a:endParaRPr lang="en-US" sz="1100" kern="1200" dirty="0"/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Maladies professionnelles : 0,58 jour/an</a:t>
          </a:r>
          <a:endParaRPr lang="en-US" sz="1100" kern="1200" dirty="0"/>
        </a:p>
      </dsp:txBody>
      <dsp:txXfrm rot="-5400000">
        <a:off x="2321005" y="1671533"/>
        <a:ext cx="4097104" cy="538369"/>
      </dsp:txXfrm>
    </dsp:sp>
    <dsp:sp modelId="{DE9A7C4A-AD6E-463A-8449-D5FDDD481152}">
      <dsp:nvSpPr>
        <dsp:cNvPr id="0" name=""/>
        <dsp:cNvSpPr/>
      </dsp:nvSpPr>
      <dsp:spPr>
        <a:xfrm>
          <a:off x="0" y="1567831"/>
          <a:ext cx="2321004" cy="745774"/>
        </a:xfrm>
        <a:prstGeom prst="roundRect">
          <a:avLst/>
        </a:prstGeom>
        <a:solidFill>
          <a:schemeClr val="accent2">
            <a:hueOff val="-1482143"/>
            <a:satOff val="7100"/>
            <a:lumOff val="6569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Journées perdues</a:t>
          </a:r>
          <a:endParaRPr lang="en-US" sz="2200" kern="1200"/>
        </a:p>
      </dsp:txBody>
      <dsp:txXfrm>
        <a:off x="36406" y="1604237"/>
        <a:ext cx="2248192" cy="672962"/>
      </dsp:txXfrm>
    </dsp:sp>
    <dsp:sp modelId="{16BAEA47-BD45-4F9F-A810-2BBA0583AC22}">
      <dsp:nvSpPr>
        <dsp:cNvPr id="0" name=""/>
        <dsp:cNvSpPr/>
      </dsp:nvSpPr>
      <dsp:spPr>
        <a:xfrm rot="5400000">
          <a:off x="4085809" y="660666"/>
          <a:ext cx="596619" cy="4126229"/>
        </a:xfrm>
        <a:prstGeom prst="round2SameRect">
          <a:avLst/>
        </a:prstGeom>
        <a:solidFill>
          <a:schemeClr val="accent2">
            <a:tint val="40000"/>
            <a:alpha val="90000"/>
            <a:hueOff val="-2727893"/>
            <a:satOff val="30071"/>
            <a:lumOff val="2864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2727893"/>
              <a:satOff val="30071"/>
              <a:lumOff val="286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 dirty="0"/>
            <a:t>1,1 % du potentiel d’heures travaillées</a:t>
          </a:r>
          <a:endParaRPr lang="en-US" sz="1100" kern="1200" dirty="0"/>
        </a:p>
      </dsp:txBody>
      <dsp:txXfrm rot="-5400000">
        <a:off x="2321005" y="2454596"/>
        <a:ext cx="4097104" cy="538369"/>
      </dsp:txXfrm>
    </dsp:sp>
    <dsp:sp modelId="{0940A6EA-A5A8-4114-8CE0-5B84B9D5F4E5}">
      <dsp:nvSpPr>
        <dsp:cNvPr id="0" name=""/>
        <dsp:cNvSpPr/>
      </dsp:nvSpPr>
      <dsp:spPr>
        <a:xfrm>
          <a:off x="0" y="2350894"/>
          <a:ext cx="2321004" cy="745774"/>
        </a:xfrm>
        <a:prstGeom prst="roundRect">
          <a:avLst/>
        </a:prstGeom>
        <a:solidFill>
          <a:schemeClr val="accent2">
            <a:hueOff val="-2223214"/>
            <a:satOff val="10650"/>
            <a:lumOff val="985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Potentiel de travail perdu</a:t>
          </a:r>
          <a:endParaRPr lang="en-US" sz="2200" kern="1200"/>
        </a:p>
      </dsp:txBody>
      <dsp:txXfrm>
        <a:off x="36406" y="2387300"/>
        <a:ext cx="2248192" cy="672962"/>
      </dsp:txXfrm>
    </dsp:sp>
    <dsp:sp modelId="{D25EC3DC-7FC9-4BEE-B67D-D122DDAC74AE}">
      <dsp:nvSpPr>
        <dsp:cNvPr id="0" name=""/>
        <dsp:cNvSpPr/>
      </dsp:nvSpPr>
      <dsp:spPr>
        <a:xfrm rot="5400000">
          <a:off x="4085809" y="1443729"/>
          <a:ext cx="596619" cy="4126229"/>
        </a:xfrm>
        <a:prstGeom prst="round2SameRect">
          <a:avLst/>
        </a:prstGeom>
        <a:solidFill>
          <a:schemeClr val="accent2">
            <a:tint val="40000"/>
            <a:alpha val="90000"/>
            <a:hueOff val="-4091839"/>
            <a:satOff val="45107"/>
            <a:lumOff val="4296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4091839"/>
              <a:satOff val="45107"/>
              <a:lumOff val="42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20955" rIns="41910" bIns="2095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/>
            <a:t>0,6% du PIB 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/>
            <a:t>271 €/journée d’incapacité temporaire</a:t>
          </a:r>
          <a:endParaRPr lang="en-US" sz="1100" kern="120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100" kern="1200"/>
            <a:t>13 550 €/victime</a:t>
          </a:r>
          <a:endParaRPr lang="en-US" sz="1100" kern="1200"/>
        </a:p>
      </dsp:txBody>
      <dsp:txXfrm rot="-5400000">
        <a:off x="2321005" y="3237659"/>
        <a:ext cx="4097104" cy="538369"/>
      </dsp:txXfrm>
    </dsp:sp>
    <dsp:sp modelId="{919618A8-4BF9-4216-8082-098362FEC8D4}">
      <dsp:nvSpPr>
        <dsp:cNvPr id="0" name=""/>
        <dsp:cNvSpPr/>
      </dsp:nvSpPr>
      <dsp:spPr>
        <a:xfrm>
          <a:off x="0" y="3133957"/>
          <a:ext cx="2321004" cy="745774"/>
        </a:xfrm>
        <a:prstGeom prst="roundRec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200" kern="1200"/>
            <a:t>Coûts</a:t>
          </a:r>
          <a:endParaRPr lang="en-US" sz="2200" kern="1200"/>
        </a:p>
      </dsp:txBody>
      <dsp:txXfrm>
        <a:off x="36406" y="3170363"/>
        <a:ext cx="2248192" cy="6729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C07491-F939-44A7-8A0E-0365610FE0E0}">
      <dsp:nvSpPr>
        <dsp:cNvPr id="0" name=""/>
        <dsp:cNvSpPr/>
      </dsp:nvSpPr>
      <dsp:spPr>
        <a:xfrm>
          <a:off x="4185" y="106521"/>
          <a:ext cx="1604428" cy="63020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/>
            <a:t>Effectifs : 18 875 562 salariés</a:t>
          </a:r>
          <a:endParaRPr lang="en-US" sz="1200" kern="1200" dirty="0"/>
        </a:p>
      </dsp:txBody>
      <dsp:txXfrm>
        <a:off x="4185" y="106521"/>
        <a:ext cx="1604428" cy="630202"/>
      </dsp:txXfrm>
    </dsp:sp>
    <dsp:sp modelId="{AECB60A5-1196-42C9-B3DC-BA087F33BAED}">
      <dsp:nvSpPr>
        <dsp:cNvPr id="0" name=""/>
        <dsp:cNvSpPr/>
      </dsp:nvSpPr>
      <dsp:spPr>
        <a:xfrm>
          <a:off x="4185" y="736723"/>
          <a:ext cx="1604428" cy="440984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378A73-F2CE-4B67-949D-C7A25C818C15}">
      <dsp:nvSpPr>
        <dsp:cNvPr id="0" name=""/>
        <dsp:cNvSpPr/>
      </dsp:nvSpPr>
      <dsp:spPr>
        <a:xfrm>
          <a:off x="1833233" y="106521"/>
          <a:ext cx="1604428" cy="63020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Accidents</a:t>
          </a:r>
          <a:endParaRPr lang="en-US" sz="1200" kern="1200"/>
        </a:p>
      </dsp:txBody>
      <dsp:txXfrm>
        <a:off x="1833233" y="106521"/>
        <a:ext cx="1604428" cy="630202"/>
      </dsp:txXfrm>
    </dsp:sp>
    <dsp:sp modelId="{813D10F8-9257-4367-A52E-CB537929AD17}">
      <dsp:nvSpPr>
        <dsp:cNvPr id="0" name=""/>
        <dsp:cNvSpPr/>
      </dsp:nvSpPr>
      <dsp:spPr>
        <a:xfrm>
          <a:off x="1833233" y="736723"/>
          <a:ext cx="1604428" cy="440984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671 537 victimes d’accidents de plus de 4 jours d’incapacité (75 jours/victime)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39 516 victimes d’accidents avec incapacité permanente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50 347 274 journées perdues 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845 morts (1,10 décès pour 1000 victimes)</a:t>
          </a:r>
          <a:endParaRPr lang="en-US" sz="1200" kern="1200" dirty="0"/>
        </a:p>
      </dsp:txBody>
      <dsp:txXfrm>
        <a:off x="1833233" y="736723"/>
        <a:ext cx="1604428" cy="4409842"/>
      </dsp:txXfrm>
    </dsp:sp>
    <dsp:sp modelId="{B6BDF645-F335-4C73-ABD5-C4432EF5BCE9}">
      <dsp:nvSpPr>
        <dsp:cNvPr id="0" name=""/>
        <dsp:cNvSpPr/>
      </dsp:nvSpPr>
      <dsp:spPr>
        <a:xfrm>
          <a:off x="3662281" y="106521"/>
          <a:ext cx="1604428" cy="63020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Maladies professionnelles</a:t>
          </a:r>
          <a:endParaRPr lang="en-US" sz="1200" kern="1200"/>
        </a:p>
      </dsp:txBody>
      <dsp:txXfrm>
        <a:off x="3662281" y="106521"/>
        <a:ext cx="1604428" cy="630202"/>
      </dsp:txXfrm>
    </dsp:sp>
    <dsp:sp modelId="{F9D51449-B2D6-4813-92F8-9CD8CFCE642E}">
      <dsp:nvSpPr>
        <dsp:cNvPr id="0" name=""/>
        <dsp:cNvSpPr/>
      </dsp:nvSpPr>
      <dsp:spPr>
        <a:xfrm>
          <a:off x="3662281" y="736723"/>
          <a:ext cx="1604428" cy="440984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45 731 personnes affectées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21 517 victimes incapacités permanentes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10 933 347 journées perdues (239 jours/victime)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197 morts (4,3 décès pour 1000 victimes)</a:t>
          </a:r>
          <a:endParaRPr lang="en-US" sz="1200" kern="1200" dirty="0"/>
        </a:p>
      </dsp:txBody>
      <dsp:txXfrm>
        <a:off x="3662281" y="736723"/>
        <a:ext cx="1604428" cy="4409842"/>
      </dsp:txXfrm>
    </dsp:sp>
    <dsp:sp modelId="{A192049C-7151-4A84-A756-ACCE9A68CD14}">
      <dsp:nvSpPr>
        <dsp:cNvPr id="0" name=""/>
        <dsp:cNvSpPr/>
      </dsp:nvSpPr>
      <dsp:spPr>
        <a:xfrm>
          <a:off x="5491330" y="106521"/>
          <a:ext cx="1604428" cy="63020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Accidents et maladies professionnelles</a:t>
          </a:r>
          <a:endParaRPr lang="en-US" sz="1200" kern="1200"/>
        </a:p>
      </dsp:txBody>
      <dsp:txXfrm>
        <a:off x="5491330" y="106521"/>
        <a:ext cx="1604428" cy="630202"/>
      </dsp:txXfrm>
    </dsp:sp>
    <dsp:sp modelId="{E04269C3-84A8-4C25-A62E-28A54E8BE3EA}">
      <dsp:nvSpPr>
        <dsp:cNvPr id="0" name=""/>
        <dsp:cNvSpPr/>
      </dsp:nvSpPr>
      <dsp:spPr>
        <a:xfrm>
          <a:off x="5491330" y="736723"/>
          <a:ext cx="1604428" cy="440984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 dirty="0"/>
            <a:t>Coût global :11,6 milliards d’€</a:t>
          </a:r>
          <a:endParaRPr lang="en-US" sz="1200" kern="1200" dirty="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9 CTN 17 786 989 salariés : 3,944 milliards d’€</a:t>
          </a:r>
          <a:endParaRPr lang="en-US" sz="1200" kern="120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Bureaux, catégories forfaitaires et compte spécial : 342 998 salariés : 7,656 Milliards d’€</a:t>
          </a:r>
          <a:endParaRPr lang="en-US" sz="1200" kern="120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1,9% des effectifs</a:t>
          </a:r>
          <a:endParaRPr lang="en-US" sz="1200" kern="120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41,0% des maladies professionnelles avec arrêt</a:t>
          </a:r>
          <a:endParaRPr lang="en-US" sz="1200" kern="120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47,2% des maladies professionnelles avec incapacité permanente</a:t>
          </a:r>
          <a:endParaRPr lang="en-US" sz="1200" kern="120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81,7% des décès par maladie professionnelle</a:t>
          </a:r>
          <a:endParaRPr lang="en-US" sz="1200" kern="1200"/>
        </a:p>
      </dsp:txBody>
      <dsp:txXfrm>
        <a:off x="5491330" y="736723"/>
        <a:ext cx="1604428" cy="4409842"/>
      </dsp:txXfrm>
    </dsp:sp>
    <dsp:sp modelId="{1F4204C6-B7FB-486A-BD87-D3019BDE1EF7}">
      <dsp:nvSpPr>
        <dsp:cNvPr id="0" name=""/>
        <dsp:cNvSpPr/>
      </dsp:nvSpPr>
      <dsp:spPr>
        <a:xfrm>
          <a:off x="7320378" y="106521"/>
          <a:ext cx="1604428" cy="63020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48768" rIns="85344" bIns="48768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/>
            <a:t>En maintenance :</a:t>
          </a:r>
          <a:endParaRPr lang="en-US" sz="1200" kern="1200"/>
        </a:p>
      </dsp:txBody>
      <dsp:txXfrm>
        <a:off x="7320378" y="106521"/>
        <a:ext cx="1604428" cy="630202"/>
      </dsp:txXfrm>
    </dsp:sp>
    <dsp:sp modelId="{028864BF-FFAA-4224-8FEF-C3482CBD0B9F}">
      <dsp:nvSpPr>
        <dsp:cNvPr id="0" name=""/>
        <dsp:cNvSpPr/>
      </dsp:nvSpPr>
      <dsp:spPr>
        <a:xfrm>
          <a:off x="7320378" y="736723"/>
          <a:ext cx="1604428" cy="440984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008" tIns="64008" rIns="85344" bIns="96012" numCol="1" spcCol="1270" anchor="t" anchorCtr="0">
          <a:noAutofit/>
        </a:bodyPr>
        <a:lstStyle/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2,5% des effectifs</a:t>
          </a:r>
          <a:endParaRPr lang="en-US" sz="1200" kern="1200"/>
        </a:p>
        <a:p>
          <a:pPr marL="114300" lvl="1" indent="-114300" algn="l" defTabSz="533400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FR" sz="1200" kern="1200"/>
            <a:t>14% des décès par accident</a:t>
          </a:r>
          <a:endParaRPr lang="en-US" sz="1200" kern="1200"/>
        </a:p>
      </dsp:txBody>
      <dsp:txXfrm>
        <a:off x="7320378" y="736723"/>
        <a:ext cx="1604428" cy="44098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F65B6-5A3F-447E-93DF-F6A13FF1FBBA}">
      <dsp:nvSpPr>
        <dsp:cNvPr id="0" name=""/>
        <dsp:cNvSpPr/>
      </dsp:nvSpPr>
      <dsp:spPr>
        <a:xfrm>
          <a:off x="0" y="2342652"/>
          <a:ext cx="6447234" cy="153703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i="1" kern="1200" dirty="0"/>
            <a:t>(Source : Statistiques CNAM – Risques professionnels / base nationale: 3,9 millions de salariés entre 15 et 29 ans)</a:t>
          </a:r>
          <a:endParaRPr lang="en-US" sz="1600" kern="1200" dirty="0"/>
        </a:p>
      </dsp:txBody>
      <dsp:txXfrm>
        <a:off x="0" y="2342652"/>
        <a:ext cx="6447234" cy="1537033"/>
      </dsp:txXfrm>
    </dsp:sp>
    <dsp:sp modelId="{984E4AE5-36CB-4A41-82E2-6AC16D6CF84C}">
      <dsp:nvSpPr>
        <dsp:cNvPr id="0" name=""/>
        <dsp:cNvSpPr/>
      </dsp:nvSpPr>
      <dsp:spPr>
        <a:xfrm rot="10800000">
          <a:off x="0" y="1750"/>
          <a:ext cx="6447234" cy="2363958"/>
        </a:xfrm>
        <a:prstGeom prst="upArrowCallout">
          <a:avLst/>
        </a:prstGeom>
        <a:solidFill>
          <a:schemeClr val="accent2">
            <a:hueOff val="-2964286"/>
            <a:satOff val="14200"/>
            <a:lumOff val="1313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 dirty="0"/>
            <a:t>En 2018 : les jeunes salariés de moins de 29 ans représentent 21,5 % de la population salariée mais </a:t>
          </a:r>
          <a:r>
            <a:rPr lang="fr-FR" sz="1600" b="1" kern="1200" dirty="0"/>
            <a:t>31 % des accidents du travail</a:t>
          </a:r>
          <a:endParaRPr lang="en-US" sz="1600" kern="1200" dirty="0"/>
        </a:p>
      </dsp:txBody>
      <dsp:txXfrm rot="-10800000">
        <a:off x="0" y="1750"/>
        <a:ext cx="6447234" cy="829749"/>
      </dsp:txXfrm>
    </dsp:sp>
    <dsp:sp modelId="{75410B57-6790-45F1-8352-2BCDB4DB98FA}">
      <dsp:nvSpPr>
        <dsp:cNvPr id="0" name=""/>
        <dsp:cNvSpPr/>
      </dsp:nvSpPr>
      <dsp:spPr>
        <a:xfrm>
          <a:off x="0" y="831499"/>
          <a:ext cx="6447234" cy="70682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Indice de fréquence (nombre d’AT pour 1000 salariés) = </a:t>
          </a:r>
          <a:r>
            <a:rPr lang="fr-FR" sz="1600" b="1" kern="1200"/>
            <a:t>48,8 points</a:t>
          </a:r>
          <a:r>
            <a:rPr lang="fr-FR" sz="1600" kern="1200"/>
            <a:t> contre 34 points pour l’ensemble de la population salariée</a:t>
          </a:r>
          <a:endParaRPr lang="en-US" sz="1600" kern="1200"/>
        </a:p>
      </dsp:txBody>
      <dsp:txXfrm>
        <a:off x="0" y="831499"/>
        <a:ext cx="6447234" cy="7068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655104-E710-4310-8F1D-73F2D0949697}">
      <dsp:nvSpPr>
        <dsp:cNvPr id="0" name=""/>
        <dsp:cNvSpPr/>
      </dsp:nvSpPr>
      <dsp:spPr>
        <a:xfrm>
          <a:off x="0" y="425"/>
          <a:ext cx="5349082" cy="4806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41CF47-8089-4ED4-B4BC-D75BA1DF029D}">
      <dsp:nvSpPr>
        <dsp:cNvPr id="0" name=""/>
        <dsp:cNvSpPr/>
      </dsp:nvSpPr>
      <dsp:spPr>
        <a:xfrm>
          <a:off x="145381" y="108560"/>
          <a:ext cx="264330" cy="26433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12D30-FBCF-4255-9836-FC3AC122CE3B}">
      <dsp:nvSpPr>
        <dsp:cNvPr id="0" name=""/>
        <dsp:cNvSpPr/>
      </dsp:nvSpPr>
      <dsp:spPr>
        <a:xfrm>
          <a:off x="555094" y="425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le manque d’expérience</a:t>
          </a:r>
          <a:endParaRPr lang="en-US" sz="1400" kern="1200"/>
        </a:p>
      </dsp:txBody>
      <dsp:txXfrm>
        <a:off x="555094" y="425"/>
        <a:ext cx="4736165" cy="585732"/>
      </dsp:txXfrm>
    </dsp:sp>
    <dsp:sp modelId="{754B3C47-5107-4B1C-B6C8-E1E23A9D9836}">
      <dsp:nvSpPr>
        <dsp:cNvPr id="0" name=""/>
        <dsp:cNvSpPr/>
      </dsp:nvSpPr>
      <dsp:spPr>
        <a:xfrm>
          <a:off x="0" y="732591"/>
          <a:ext cx="5349082" cy="4806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217E38-D796-4AEE-903C-5D5FCADE6AC8}">
      <dsp:nvSpPr>
        <dsp:cNvPr id="0" name=""/>
        <dsp:cNvSpPr/>
      </dsp:nvSpPr>
      <dsp:spPr>
        <a:xfrm>
          <a:off x="145381" y="840726"/>
          <a:ext cx="264330" cy="26433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6DBA5-719B-40E2-B2E2-ECFBE714F2DB}">
      <dsp:nvSpPr>
        <dsp:cNvPr id="0" name=""/>
        <dsp:cNvSpPr/>
      </dsp:nvSpPr>
      <dsp:spPr>
        <a:xfrm>
          <a:off x="555094" y="732591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la précarité des premiers emplois</a:t>
          </a:r>
          <a:endParaRPr lang="en-US" sz="1400" kern="1200"/>
        </a:p>
      </dsp:txBody>
      <dsp:txXfrm>
        <a:off x="555094" y="732591"/>
        <a:ext cx="4736165" cy="585732"/>
      </dsp:txXfrm>
    </dsp:sp>
    <dsp:sp modelId="{DA4D6985-9355-4E1F-875F-170E19BB237A}">
      <dsp:nvSpPr>
        <dsp:cNvPr id="0" name=""/>
        <dsp:cNvSpPr/>
      </dsp:nvSpPr>
      <dsp:spPr>
        <a:xfrm>
          <a:off x="0" y="1464757"/>
          <a:ext cx="5349082" cy="48060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FDA197-ADE4-4248-B948-76662FF20968}">
      <dsp:nvSpPr>
        <dsp:cNvPr id="0" name=""/>
        <dsp:cNvSpPr/>
      </dsp:nvSpPr>
      <dsp:spPr>
        <a:xfrm>
          <a:off x="145381" y="1572893"/>
          <a:ext cx="264330" cy="26433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9DFE8-B3A7-442E-9D4B-68598C5E63E0}">
      <dsp:nvSpPr>
        <dsp:cNvPr id="0" name=""/>
        <dsp:cNvSpPr/>
      </dsp:nvSpPr>
      <dsp:spPr>
        <a:xfrm>
          <a:off x="555094" y="1464757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le décalage entre situations d’apprentissage et situations de travail réelles en terme d’exposition aux dangers</a:t>
          </a:r>
          <a:endParaRPr lang="en-US" sz="1400" kern="1200"/>
        </a:p>
      </dsp:txBody>
      <dsp:txXfrm>
        <a:off x="555094" y="1464757"/>
        <a:ext cx="4736165" cy="585732"/>
      </dsp:txXfrm>
    </dsp:sp>
    <dsp:sp modelId="{AED0E590-2289-44A0-B945-AD1C1258728A}">
      <dsp:nvSpPr>
        <dsp:cNvPr id="0" name=""/>
        <dsp:cNvSpPr/>
      </dsp:nvSpPr>
      <dsp:spPr>
        <a:xfrm>
          <a:off x="0" y="2196924"/>
          <a:ext cx="5349082" cy="48060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02AE1-94B7-437A-8049-D16AA88A674D}">
      <dsp:nvSpPr>
        <dsp:cNvPr id="0" name=""/>
        <dsp:cNvSpPr/>
      </dsp:nvSpPr>
      <dsp:spPr>
        <a:xfrm>
          <a:off x="145381" y="2305059"/>
          <a:ext cx="264330" cy="26433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2913B0-FA13-4190-944B-476466466AF4}">
      <dsp:nvSpPr>
        <dsp:cNvPr id="0" name=""/>
        <dsp:cNvSpPr/>
      </dsp:nvSpPr>
      <dsp:spPr>
        <a:xfrm>
          <a:off x="555094" y="2196924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la non perception des dangers</a:t>
          </a:r>
          <a:endParaRPr lang="en-US" sz="1400" kern="1200"/>
        </a:p>
      </dsp:txBody>
      <dsp:txXfrm>
        <a:off x="555094" y="2196924"/>
        <a:ext cx="4736165" cy="585732"/>
      </dsp:txXfrm>
    </dsp:sp>
    <dsp:sp modelId="{C1FF10FB-F9CC-42B5-8F36-8AE8ED721373}">
      <dsp:nvSpPr>
        <dsp:cNvPr id="0" name=""/>
        <dsp:cNvSpPr/>
      </dsp:nvSpPr>
      <dsp:spPr>
        <a:xfrm>
          <a:off x="0" y="2929090"/>
          <a:ext cx="5349082" cy="48060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B40934-E07E-42E4-B7AE-37B7BB4DDB22}">
      <dsp:nvSpPr>
        <dsp:cNvPr id="0" name=""/>
        <dsp:cNvSpPr/>
      </dsp:nvSpPr>
      <dsp:spPr>
        <a:xfrm>
          <a:off x="145381" y="3037225"/>
          <a:ext cx="264330" cy="26433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D32902-2ABD-4BEE-8110-7E70C0DEA71E}">
      <dsp:nvSpPr>
        <dsp:cNvPr id="0" name=""/>
        <dsp:cNvSpPr/>
      </dsp:nvSpPr>
      <dsp:spPr>
        <a:xfrm>
          <a:off x="555094" y="2929090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le déficit d'accueil en entreprise ou sa qualité insuffisante</a:t>
          </a:r>
          <a:endParaRPr lang="en-US" sz="1400" kern="1200"/>
        </a:p>
      </dsp:txBody>
      <dsp:txXfrm>
        <a:off x="555094" y="2929090"/>
        <a:ext cx="4736165" cy="585732"/>
      </dsp:txXfrm>
    </dsp:sp>
    <dsp:sp modelId="{DBEC3433-8E24-4E26-A941-DD9BCFC79B6B}">
      <dsp:nvSpPr>
        <dsp:cNvPr id="0" name=""/>
        <dsp:cNvSpPr/>
      </dsp:nvSpPr>
      <dsp:spPr>
        <a:xfrm>
          <a:off x="0" y="3661256"/>
          <a:ext cx="5349082" cy="48060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0698FD-BC9E-4F5D-B8A6-1BAD7A378AB7}">
      <dsp:nvSpPr>
        <dsp:cNvPr id="0" name=""/>
        <dsp:cNvSpPr/>
      </dsp:nvSpPr>
      <dsp:spPr>
        <a:xfrm>
          <a:off x="145381" y="3769391"/>
          <a:ext cx="264330" cy="26433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E88829-D5C8-4E61-96FF-A26403502A37}">
      <dsp:nvSpPr>
        <dsp:cNvPr id="0" name=""/>
        <dsp:cNvSpPr/>
      </dsp:nvSpPr>
      <dsp:spPr>
        <a:xfrm>
          <a:off x="555094" y="3661256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la corrélation avec la taille des entreprises d'accueil et la sinistralité des jeunes</a:t>
          </a:r>
          <a:endParaRPr lang="en-US" sz="1400" kern="1200"/>
        </a:p>
      </dsp:txBody>
      <dsp:txXfrm>
        <a:off x="555094" y="3661256"/>
        <a:ext cx="4736165" cy="585732"/>
      </dsp:txXfrm>
    </dsp:sp>
    <dsp:sp modelId="{1D63292B-E15B-4C3E-8606-21DF5177A1C7}">
      <dsp:nvSpPr>
        <dsp:cNvPr id="0" name=""/>
        <dsp:cNvSpPr/>
      </dsp:nvSpPr>
      <dsp:spPr>
        <a:xfrm>
          <a:off x="0" y="4393422"/>
          <a:ext cx="5349082" cy="48060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36C120-EBB3-47AC-83E8-A24AFE813955}">
      <dsp:nvSpPr>
        <dsp:cNvPr id="0" name=""/>
        <dsp:cNvSpPr/>
      </dsp:nvSpPr>
      <dsp:spPr>
        <a:xfrm>
          <a:off x="145381" y="4501557"/>
          <a:ext cx="264330" cy="26433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6BC449-6C08-4678-AA34-2BB3AD84C7D5}">
      <dsp:nvSpPr>
        <dsp:cNvPr id="0" name=""/>
        <dsp:cNvSpPr/>
      </dsp:nvSpPr>
      <dsp:spPr>
        <a:xfrm>
          <a:off x="555094" y="4393422"/>
          <a:ext cx="4736165" cy="585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990" tIns="61990" rIns="61990" bIns="619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/>
            <a:t>la surexposition des jeunes à certains dangers (tels que les manutentions manuelles, les produits chimiques,…)</a:t>
          </a:r>
          <a:endParaRPr lang="en-US" sz="1400" kern="1200"/>
        </a:p>
      </dsp:txBody>
      <dsp:txXfrm>
        <a:off x="555094" y="4393422"/>
        <a:ext cx="4736165" cy="5857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FC7D21-9BC2-40F8-AA26-76A759AB0BEB}">
      <dsp:nvSpPr>
        <dsp:cNvPr id="0" name=""/>
        <dsp:cNvSpPr/>
      </dsp:nvSpPr>
      <dsp:spPr>
        <a:xfrm>
          <a:off x="0" y="6395"/>
          <a:ext cx="6405915" cy="83796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B13C1-CD82-4F33-81B5-01D622680BA7}">
      <dsp:nvSpPr>
        <dsp:cNvPr id="0" name=""/>
        <dsp:cNvSpPr/>
      </dsp:nvSpPr>
      <dsp:spPr>
        <a:xfrm>
          <a:off x="253483" y="194936"/>
          <a:ext cx="460878" cy="46087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341D25-EDD7-43AE-9279-2F9FE5FA2F94}">
      <dsp:nvSpPr>
        <dsp:cNvPr id="0" name=""/>
        <dsp:cNvSpPr/>
      </dsp:nvSpPr>
      <dsp:spPr>
        <a:xfrm>
          <a:off x="967845" y="6395"/>
          <a:ext cx="28826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Soudage </a:t>
          </a:r>
          <a:endParaRPr lang="en-US" sz="1900" kern="1200"/>
        </a:p>
      </dsp:txBody>
      <dsp:txXfrm>
        <a:off x="967845" y="6395"/>
        <a:ext cx="2882661" cy="837961"/>
      </dsp:txXfrm>
    </dsp:sp>
    <dsp:sp modelId="{DC490061-ECEE-4F69-ACFD-4B82C6B96EBE}">
      <dsp:nvSpPr>
        <dsp:cNvPr id="0" name=""/>
        <dsp:cNvSpPr/>
      </dsp:nvSpPr>
      <dsp:spPr>
        <a:xfrm>
          <a:off x="3850507" y="6395"/>
          <a:ext cx="25544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/>
            <a:t>Torches à aspiration de fumées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/>
            <a:t>Masque à occultation électronique</a:t>
          </a:r>
          <a:endParaRPr lang="en-US" sz="1100" kern="1200"/>
        </a:p>
      </dsp:txBody>
      <dsp:txXfrm>
        <a:off x="3850507" y="6395"/>
        <a:ext cx="2554461" cy="837961"/>
      </dsp:txXfrm>
    </dsp:sp>
    <dsp:sp modelId="{7163DCEE-DEC6-4F1E-A3EF-A18986ED111A}">
      <dsp:nvSpPr>
        <dsp:cNvPr id="0" name=""/>
        <dsp:cNvSpPr/>
      </dsp:nvSpPr>
      <dsp:spPr>
        <a:xfrm>
          <a:off x="0" y="1053847"/>
          <a:ext cx="6405915" cy="8379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77AD57-BD71-4FF0-953B-13648B8A60D0}">
      <dsp:nvSpPr>
        <dsp:cNvPr id="0" name=""/>
        <dsp:cNvSpPr/>
      </dsp:nvSpPr>
      <dsp:spPr>
        <a:xfrm>
          <a:off x="253483" y="1242388"/>
          <a:ext cx="460878" cy="46087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BE1D6B-AC50-42D0-8723-0B6E59A9D4B9}">
      <dsp:nvSpPr>
        <dsp:cNvPr id="0" name=""/>
        <dsp:cNvSpPr/>
      </dsp:nvSpPr>
      <dsp:spPr>
        <a:xfrm>
          <a:off x="967845" y="1053847"/>
          <a:ext cx="28826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Manutention</a:t>
          </a:r>
          <a:endParaRPr lang="en-US" sz="1900" kern="1200"/>
        </a:p>
      </dsp:txBody>
      <dsp:txXfrm>
        <a:off x="967845" y="1053847"/>
        <a:ext cx="2882661" cy="837961"/>
      </dsp:txXfrm>
    </dsp:sp>
    <dsp:sp modelId="{05BC9642-19A5-456D-8EC2-5B9B07475015}">
      <dsp:nvSpPr>
        <dsp:cNvPr id="0" name=""/>
        <dsp:cNvSpPr/>
      </dsp:nvSpPr>
      <dsp:spPr>
        <a:xfrm>
          <a:off x="3850507" y="1053847"/>
          <a:ext cx="25544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 dirty="0"/>
            <a:t>Aides mécanisées à la manutention des équipements sur les installations</a:t>
          </a:r>
          <a:endParaRPr lang="en-US" sz="1100" kern="1200" dirty="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/>
            <a:t>Moyens de transport et de déplacement des caisses à outils sur les sites</a:t>
          </a:r>
          <a:endParaRPr lang="en-US" sz="1100" kern="1200"/>
        </a:p>
      </dsp:txBody>
      <dsp:txXfrm>
        <a:off x="3850507" y="1053847"/>
        <a:ext cx="2554461" cy="837961"/>
      </dsp:txXfrm>
    </dsp:sp>
    <dsp:sp modelId="{073C3B2D-651E-4479-8743-C5C06507BC3B}">
      <dsp:nvSpPr>
        <dsp:cNvPr id="0" name=""/>
        <dsp:cNvSpPr/>
      </dsp:nvSpPr>
      <dsp:spPr>
        <a:xfrm>
          <a:off x="0" y="2101299"/>
          <a:ext cx="6405915" cy="83796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29C855-3EBD-44E3-94E9-487AE5576EDE}">
      <dsp:nvSpPr>
        <dsp:cNvPr id="0" name=""/>
        <dsp:cNvSpPr/>
      </dsp:nvSpPr>
      <dsp:spPr>
        <a:xfrm>
          <a:off x="253483" y="2289840"/>
          <a:ext cx="460878" cy="46087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A17C72-97F4-4245-8256-688F5BF779CA}">
      <dsp:nvSpPr>
        <dsp:cNvPr id="0" name=""/>
        <dsp:cNvSpPr/>
      </dsp:nvSpPr>
      <dsp:spPr>
        <a:xfrm>
          <a:off x="967845" y="2101299"/>
          <a:ext cx="28826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Accès aux équipements</a:t>
          </a:r>
          <a:endParaRPr lang="en-US" sz="1900" kern="1200"/>
        </a:p>
      </dsp:txBody>
      <dsp:txXfrm>
        <a:off x="967845" y="2101299"/>
        <a:ext cx="2882661" cy="837961"/>
      </dsp:txXfrm>
    </dsp:sp>
    <dsp:sp modelId="{F965DAB5-CD74-46BC-A61E-0932BB08C0BD}">
      <dsp:nvSpPr>
        <dsp:cNvPr id="0" name=""/>
        <dsp:cNvSpPr/>
      </dsp:nvSpPr>
      <dsp:spPr>
        <a:xfrm>
          <a:off x="3850507" y="2101299"/>
          <a:ext cx="25544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kern="1200"/>
            <a:t>Installation d’accès permanents aux équipements qui font l’objet d’interventions régulières</a:t>
          </a:r>
          <a:endParaRPr lang="en-US" sz="1100" kern="1200"/>
        </a:p>
      </dsp:txBody>
      <dsp:txXfrm>
        <a:off x="3850507" y="2101299"/>
        <a:ext cx="2554461" cy="837961"/>
      </dsp:txXfrm>
    </dsp:sp>
    <dsp:sp modelId="{29481A0A-1B65-4B9B-8EA7-689C4B0BD24F}">
      <dsp:nvSpPr>
        <dsp:cNvPr id="0" name=""/>
        <dsp:cNvSpPr/>
      </dsp:nvSpPr>
      <dsp:spPr>
        <a:xfrm>
          <a:off x="0" y="3148751"/>
          <a:ext cx="6405915" cy="83796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4D1138-B551-4DC9-87D3-3E3DC2305212}">
      <dsp:nvSpPr>
        <dsp:cNvPr id="0" name=""/>
        <dsp:cNvSpPr/>
      </dsp:nvSpPr>
      <dsp:spPr>
        <a:xfrm>
          <a:off x="253483" y="3337292"/>
          <a:ext cx="460878" cy="46087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F00F13-4052-4CE0-BD58-62A37749CDCC}">
      <dsp:nvSpPr>
        <dsp:cNvPr id="0" name=""/>
        <dsp:cNvSpPr/>
      </dsp:nvSpPr>
      <dsp:spPr>
        <a:xfrm>
          <a:off x="967845" y="3148751"/>
          <a:ext cx="28826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/>
            <a:t>Bruit</a:t>
          </a:r>
          <a:endParaRPr lang="en-US" sz="1900" kern="1200"/>
        </a:p>
      </dsp:txBody>
      <dsp:txXfrm>
        <a:off x="967845" y="3148751"/>
        <a:ext cx="2882661" cy="837961"/>
      </dsp:txXfrm>
    </dsp:sp>
    <dsp:sp modelId="{9A47CA8A-859A-4545-A4EE-5BCEB679D39A}">
      <dsp:nvSpPr>
        <dsp:cNvPr id="0" name=""/>
        <dsp:cNvSpPr/>
      </dsp:nvSpPr>
      <dsp:spPr>
        <a:xfrm>
          <a:off x="3850507" y="3148751"/>
          <a:ext cx="2554461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100" b="1" kern="1200"/>
            <a:t>Casques isolants avec liaison phonique</a:t>
          </a:r>
          <a:r>
            <a:rPr lang="fr-FR" sz="1100" kern="1200"/>
            <a:t> pour tous les intervenants qui doivent se coordonner avec d’autres lors des interventions</a:t>
          </a:r>
          <a:endParaRPr lang="en-US" sz="1100" kern="1200"/>
        </a:p>
      </dsp:txBody>
      <dsp:txXfrm>
        <a:off x="3850507" y="3148751"/>
        <a:ext cx="2554461" cy="837961"/>
      </dsp:txXfrm>
    </dsp:sp>
    <dsp:sp modelId="{B393C872-17CE-41CA-BCB6-659D546AF77C}">
      <dsp:nvSpPr>
        <dsp:cNvPr id="0" name=""/>
        <dsp:cNvSpPr/>
      </dsp:nvSpPr>
      <dsp:spPr>
        <a:xfrm>
          <a:off x="0" y="4196203"/>
          <a:ext cx="6405915" cy="837961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32DC63-723C-428E-9C18-21B0CC85E030}">
      <dsp:nvSpPr>
        <dsp:cNvPr id="0" name=""/>
        <dsp:cNvSpPr/>
      </dsp:nvSpPr>
      <dsp:spPr>
        <a:xfrm>
          <a:off x="253483" y="4384744"/>
          <a:ext cx="460878" cy="460878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54CA92-DBFF-493E-B6DC-98B6977600B9}">
      <dsp:nvSpPr>
        <dsp:cNvPr id="0" name=""/>
        <dsp:cNvSpPr/>
      </dsp:nvSpPr>
      <dsp:spPr>
        <a:xfrm>
          <a:off x="967845" y="4196203"/>
          <a:ext cx="5437123" cy="8379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684" tIns="88684" rIns="88684" bIns="88684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900" kern="1200" dirty="0"/>
            <a:t>Etc.</a:t>
          </a:r>
          <a:endParaRPr lang="en-US" sz="1900" kern="1200" dirty="0"/>
        </a:p>
      </dsp:txBody>
      <dsp:txXfrm>
        <a:off x="967845" y="4196203"/>
        <a:ext cx="5437123" cy="837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 altLang="fr-FR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fr-FR" altLang="fr-FR"/>
          </a:p>
        </p:txBody>
      </p:sp>
      <p:sp>
        <p:nvSpPr>
          <p:cNvPr id="262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 altLang="fr-FR"/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2912167-6B2F-4A04-9F93-0A314CAED8B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64154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200" units="cm"/>
        </inkml:traceFormat>
        <inkml:channelProperties>
          <inkml:channelProperty channel="X" name="resolution" value="60" units="1/cm"/>
          <inkml:channelProperty channel="Y" name="resolution" value="50" units="1/cm"/>
        </inkml:channelProperties>
      </inkml:inkSource>
      <inkml:timestamp xml:id="ts0" timeString="2009-03-12T11:41:08.970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191 239,'-31'0,"-75"137,91-1,-2 33,17-93,0 91,0-74,0 89,0-151,62 107,45-123,76 46,-153-46,169 91,-123-60,60-16,32-14,122 75,-184-44,200 90,-185-92,92 16,-151-46,120 61,-90-45,75 45,-90-61,75 17,-16 74,-74-45,91 30,-108-30,47 76,-77-121,61 121,-76-108,45 94,-29-93,44 122,-60-135,47 120,-47-77,61 92,-46-106,31 107,-46-124,62 140,-62-139,30 154,0-123,16 106,-46-136,15 121,-15-137,45 137,-29-105,30 150,-46-166,61 182,-17-136,79 121,-62-138,167 94,-137-110,123 79,-138-93,138 62,-137-47,150-13,-166-32,244 0,-167 0,227 0,-227 0,258 0,-289 0,213-47,-184 1,139-45,-168 61,90-122,-121 91,17-168,-78 137,0-137,-15 138,-46-168,15 182,-60-151,45 152,-14-108,29 123,-60-197,60 182,-45-214,45 153,-61-138,48 169,-64-200,63 230,-138-214,76 169,-258-276,212 275,-243-244,289 290,-304-228,212 196,-349-135,532 198,-334-18,229 63,-231-29,201 29,-186-15,216-1,-91 0,165 16,-120-45,106 16,-77-33,78 16,-107-45,90 45,-122-30,108 60,-198 16,182 0,-153 0,199 0,-136 0,152 0,-154 0,138 0,-30 0,-46 0,30 0,15 31,31-31,-14 0,-1 92,76-77,-31 46,31-61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600" units="cm"/>
          <inkml:channel name="Y" type="integer" max="1200" units="cm"/>
        </inkml:traceFormat>
        <inkml:channelProperties>
          <inkml:channelProperty channel="X" name="resolution" value="50" units="1/cm"/>
          <inkml:channelProperty channel="Y" name="resolution" value="50" units="1/cm"/>
        </inkml:channelProperties>
      </inkml:inkSource>
      <inkml:timestamp xml:id="ts0" timeString="2007-11-13T22:55:08.796"/>
    </inkml:context>
    <inkml:brush xml:id="br0">
      <inkml:brushProperty name="width" value="0.15875" units="cm"/>
      <inkml:brushProperty name="height" value="0.635" units="cm"/>
      <inkml:brushProperty name="color" value="#FFFF00"/>
      <inkml:brushProperty name="transparency" value="170"/>
      <inkml:brushProperty name="tip" value="rectangle"/>
      <inkml:brushProperty name="rasterOp" value="maskPen"/>
      <inkml:brushProperty name="fitToCurve" value="1"/>
      <inkml:brushProperty name="ignorePressure" value="1"/>
    </inkml:brush>
  </inkml:definitions>
  <inkml:trace contextRef="#ctx0" brushRef="#br0">-2 1081,'0'0,"16"0,-16-16,0 16,0-16,0 16,16 0,-16-16,16 0,-16 16,16-16,-16 16,0-15,0 15,0-16,0 16,16 0,-16-16,16 16,-16-16,0 16,16 0,-16-16,16 16,-16-16,0 16,15 0,-15-16,0 16,16 0,-16 0,16-16,-16 16,16 0,-16 0,0-16,0 16,0-15,0 15,16 0,-16-16,16 16,-16 0,0-16,0 16,16 0,-16 0,0-16,0 16,15 0,-15 0,0-16,0 16,16 0,-16-16,16 16,-16 0,16-16,-16 16,16 0,0 0,-16 0,16 0,-16-15,0 15,16 0,-16 0,0-16,0 16,16 0,-16-16,0 16,15 0,-15 0,0-16,0 16,16 0,-16-16,0 16,16 0,-16 0,0-16,0 16,16 0,-16-16,0 16,16 0,-16 0,0-16,0 16,16-16,-16 16,16 0,-16-15,0 15,15 0,-15-16,0 16,16 0,-16-16,16 16,-16-16,0 16,16 0,-16 0,16 0,-16-16,0 16,16 0,-16 0,0-16,0 16,16 0,-16 0,0-16,0 16,16-15,-16 15,16-16,-16 16,15 0,-15-16,0 16,16 0,-16 0,0-16,0 16,16 0,-16-16,16 16,-16 0,16 0,-16 0,16 0,0 0,-16 0,15-16,-15 16,16 0,-16 0,16 0,0 0,-16 0,16-16,-16 16,16 0,-16 0,0-16,0 16,16 0,-16 0,16 0,-16-16,16 16,-16 0,15-15,1 15,-16-16,16 16,-16 0,16 0,-16-16,0 16,0-16,0 16,16 0,-16 0,0-16,0 16,16 0,-16-16,0 16,16 0,-16-16,15 16,-15 0,0-15,0 15,16 0,-16 0,0-16,0 16,16 0,-16-16,0 16,16 0,-16 0,0-16,0 16,16 0,-16-16,0 16,16 0,-16 0,16 0,-16 0,16 0,-16 0,0-16,0 16,16 0,-16 0,15 0,-15 0,16-16,-16 16,16 0,0 0,-16-16,0 16,0-16,0 16,0-15,0 15,16 0,-16-16,0 16,0-16,0 16,16 0,-16-16,0 16,16 0,-16 0,0-16,0 16,15 0,-15-16,0 16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 alt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fr-FR" alt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fr-FR" alt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74B6BAEE-26A5-4E9C-9540-DC0BE025AD6F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43097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71B39C-667C-4CD8-BAD0-955468E62F0F}" type="slidenum">
              <a:rPr lang="fr-FR" altLang="fr-FR"/>
              <a:pPr/>
              <a:t>1</a:t>
            </a:fld>
            <a:endParaRPr lang="fr-FR" altLang="fr-FR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F09449-A90D-405E-BF44-B477E29C6600}" type="slidenum">
              <a:rPr lang="fr-FR" altLang="fr-FR"/>
              <a:pPr/>
              <a:t>10</a:t>
            </a:fld>
            <a:endParaRPr lang="fr-FR" altLang="fr-FR"/>
          </a:p>
        </p:txBody>
      </p:sp>
      <p:sp>
        <p:nvSpPr>
          <p:cNvPr id="358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73C123-3A9D-48BE-AD1D-E14E744BE4EE}" type="slidenum">
              <a:rPr lang="fr-FR" altLang="fr-FR"/>
              <a:pPr/>
              <a:t>11</a:t>
            </a:fld>
            <a:endParaRPr lang="fr-FR" altLang="fr-FR"/>
          </a:p>
        </p:txBody>
      </p:sp>
      <p:sp>
        <p:nvSpPr>
          <p:cNvPr id="35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AE5653-B345-4AE9-956B-C9A65D2F7B29}" type="slidenum">
              <a:rPr lang="fr-FR" altLang="fr-FR"/>
              <a:pPr/>
              <a:t>16</a:t>
            </a:fld>
            <a:endParaRPr lang="fr-FR" altLang="fr-FR"/>
          </a:p>
        </p:txBody>
      </p:sp>
      <p:sp>
        <p:nvSpPr>
          <p:cNvPr id="611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1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2743E1-DE3A-400C-8B4F-890698469238}" type="slidenum">
              <a:rPr lang="fr-FR" altLang="fr-FR"/>
              <a:pPr/>
              <a:t>17</a:t>
            </a:fld>
            <a:endParaRPr lang="fr-FR" altLang="fr-FR"/>
          </a:p>
        </p:txBody>
      </p:sp>
      <p:sp>
        <p:nvSpPr>
          <p:cNvPr id="612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2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F8E215-BD26-445C-BF76-10C86D5FB27E}" type="slidenum">
              <a:rPr lang="fr-FR" altLang="fr-FR"/>
              <a:pPr/>
              <a:t>18</a:t>
            </a:fld>
            <a:endParaRPr lang="fr-FR" altLang="fr-FR"/>
          </a:p>
        </p:txBody>
      </p:sp>
      <p:sp>
        <p:nvSpPr>
          <p:cNvPr id="613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3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FA3DC3-6EC4-43C3-9230-8069DF8225BD}" type="slidenum">
              <a:rPr lang="fr-FR" altLang="fr-FR"/>
              <a:pPr/>
              <a:t>19</a:t>
            </a:fld>
            <a:endParaRPr lang="fr-FR" altLang="fr-FR"/>
          </a:p>
        </p:txBody>
      </p:sp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DC445E-466E-441F-89A8-CB44CEDAE3EB}" type="slidenum">
              <a:rPr lang="fr-FR" altLang="fr-FR"/>
              <a:pPr/>
              <a:t>21</a:t>
            </a:fld>
            <a:endParaRPr lang="fr-FR" altLang="fr-FR"/>
          </a:p>
        </p:txBody>
      </p:sp>
      <p:sp>
        <p:nvSpPr>
          <p:cNvPr id="620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0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034E58-5DEE-49FD-9F1A-508A88ED4435}" type="slidenum">
              <a:rPr lang="fr-FR" altLang="fr-FR"/>
              <a:pPr/>
              <a:t>2</a:t>
            </a:fld>
            <a:endParaRPr lang="fr-FR" altLang="fr-FR"/>
          </a:p>
        </p:txBody>
      </p:sp>
      <p:sp>
        <p:nvSpPr>
          <p:cNvPr id="601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1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C31E17-6397-4A17-A13C-D5B129649F37}" type="slidenum">
              <a:rPr lang="fr-FR" altLang="fr-FR"/>
              <a:pPr/>
              <a:t>3</a:t>
            </a:fld>
            <a:endParaRPr lang="fr-FR" altLang="fr-FR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D2704-EFAE-4F7E-8DF9-94C30ACE25CF}" type="slidenum">
              <a:rPr lang="fr-FR" altLang="fr-FR"/>
              <a:pPr/>
              <a:t>4</a:t>
            </a:fld>
            <a:endParaRPr lang="fr-FR" altLang="fr-FR"/>
          </a:p>
        </p:txBody>
      </p:sp>
      <p:sp>
        <p:nvSpPr>
          <p:cNvPr id="467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8DB046-71EA-4555-B260-ED7D556EABD2}" type="slidenum">
              <a:rPr lang="fr-FR" altLang="fr-FR"/>
              <a:pPr/>
              <a:t>5</a:t>
            </a:fld>
            <a:endParaRPr lang="fr-FR" altLang="fr-FR"/>
          </a:p>
        </p:txBody>
      </p:sp>
      <p:sp>
        <p:nvSpPr>
          <p:cNvPr id="605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5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AE4A4-ED94-4116-9AF8-5144B7C10BA2}" type="slidenum">
              <a:rPr lang="fr-FR" altLang="fr-FR"/>
              <a:pPr/>
              <a:t>6</a:t>
            </a:fld>
            <a:endParaRPr lang="fr-FR" altLang="fr-FR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686250-B33D-48F1-BE53-961A95AD97A5}" type="slidenum">
              <a:rPr lang="fr-FR" altLang="fr-FR"/>
              <a:pPr/>
              <a:t>7</a:t>
            </a:fld>
            <a:endParaRPr lang="fr-FR" altLang="fr-FR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378785-6CF8-4B82-AADB-85DD09AB4E0E}" type="slidenum">
              <a:rPr lang="fr-FR" altLang="fr-FR"/>
              <a:pPr/>
              <a:t>8</a:t>
            </a:fld>
            <a:endParaRPr lang="fr-FR" altLang="fr-FR"/>
          </a:p>
        </p:txBody>
      </p:sp>
      <p:sp>
        <p:nvSpPr>
          <p:cNvPr id="34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94184-0D05-47BA-8732-F6F9593AF17B}" type="slidenum">
              <a:rPr lang="fr-FR" altLang="fr-FR"/>
              <a:pPr/>
              <a:t>9</a:t>
            </a:fld>
            <a:endParaRPr lang="fr-FR" altLang="fr-FR"/>
          </a:p>
        </p:txBody>
      </p:sp>
      <p:sp>
        <p:nvSpPr>
          <p:cNvPr id="354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5A74E-08C7-40D4-8F0D-8C706050CE55}" type="slidenum">
              <a:rPr lang="fr-FR" altLang="fr-FR" smtClean="0"/>
              <a:pPr/>
              <a:t>‹N°›</a:t>
            </a:fld>
            <a:endParaRPr lang="fr-FR" altLang="fr-FR"/>
          </a:p>
        </p:txBody>
      </p:sp>
      <p:pic>
        <p:nvPicPr>
          <p:cNvPr id="26" name="Picture 17">
            <a:extLst>
              <a:ext uri="{FF2B5EF4-FFF2-40B4-BE49-F238E27FC236}">
                <a16:creationId xmlns:a16="http://schemas.microsoft.com/office/drawing/2014/main" id="{6D2B6DCD-BD75-4BED-B91C-4F0FD306ED3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308725"/>
            <a:ext cx="609600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9541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BD597-28AD-4713-AEB9-DBF27AA5987C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28353094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BD597-28AD-4713-AEB9-DBF27AA5987C}" type="slidenum">
              <a:rPr lang="fr-FR" altLang="fr-FR" smtClean="0"/>
              <a:pPr/>
              <a:t>‹N°›</a:t>
            </a:fld>
            <a:endParaRPr lang="fr-FR" alt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3215629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BD597-28AD-4713-AEB9-DBF27AA5987C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20412299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BD597-28AD-4713-AEB9-DBF27AA5987C}" type="slidenum">
              <a:rPr lang="fr-FR" altLang="fr-FR" smtClean="0"/>
              <a:pPr/>
              <a:t>‹N°›</a:t>
            </a:fld>
            <a:endParaRPr lang="fr-FR" altLang="fr-FR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2577175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BD597-28AD-4713-AEB9-DBF27AA5987C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80861225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16712-108D-42D2-A67F-1A9512E4DD38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418405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D79A2-C880-405B-8325-1DC7EE72604B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11563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FACA3-3763-41A6-8D0A-FB62A37E4AC0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10531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8F8F4-5E6B-4528-BF29-306F183B6C90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96624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1989B-A4A1-46C1-8998-0F690E6BCC2E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3664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7D8D-BE27-4C6D-B5D3-458CE535E3DF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4919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4363C-83C6-4851-B6F1-C6314FAD0BC7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663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1D661-5BC7-43CE-9677-1A5D1C92AFC4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57762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8D399-93A1-47B3-AE43-CF2D913A3AAC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41257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 alt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3A0E68-4055-4D9B-B721-A77FAA5EFA82}" type="slidenum">
              <a:rPr lang="fr-FR" altLang="fr-FR" smtClean="0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5965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alt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94BD597-28AD-4713-AEB9-DBF27AA5987C}" type="slidenum">
              <a:rPr lang="fr-FR" altLang="fr-FR" smtClean="0"/>
              <a:pPr/>
              <a:t>‹N°›</a:t>
            </a:fld>
            <a:endParaRPr lang="fr-FR" altLang="fr-FR"/>
          </a:p>
        </p:txBody>
      </p:sp>
      <p:pic>
        <p:nvPicPr>
          <p:cNvPr id="18" name="Picture 14">
            <a:extLst>
              <a:ext uri="{FF2B5EF4-FFF2-40B4-BE49-F238E27FC236}">
                <a16:creationId xmlns:a16="http://schemas.microsoft.com/office/drawing/2014/main" id="{70C5551F-797C-411B-AAD2-8D52B1B5089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6308725"/>
            <a:ext cx="609600" cy="38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34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openxmlformats.org/officeDocument/2006/relationships/hyperlink" Target="SECURITE%20MAINTENANCE%20_%20MANNEQUIN%20CHALLENGE%202019.mp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8.png"/><Relationship Id="rId5" Type="http://schemas.openxmlformats.org/officeDocument/2006/relationships/image" Target="../media/image4.jpeg"/><Relationship Id="rId10" Type="http://schemas.openxmlformats.org/officeDocument/2006/relationships/hyperlink" Target="http://www.afim.asso.fr/SST/Usines/usines.asp" TargetMode="External"/><Relationship Id="rId4" Type="http://schemas.openxmlformats.org/officeDocument/2006/relationships/image" Target="../media/image3.jpg"/><Relationship Id="rId9" Type="http://schemas.openxmlformats.org/officeDocument/2006/relationships/image" Target="../media/image7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13" Type="http://schemas.openxmlformats.org/officeDocument/2006/relationships/hyperlink" Target="http://www.afim.asso.fr/actualites/lettres/lettre.asp" TargetMode="External"/><Relationship Id="rId18" Type="http://schemas.openxmlformats.org/officeDocument/2006/relationships/image" Target="../media/image69.png"/><Relationship Id="rId3" Type="http://schemas.openxmlformats.org/officeDocument/2006/relationships/hyperlink" Target="http://www.afim.asso.fr/publications/contrat_type/contrat_type.asp" TargetMode="External"/><Relationship Id="rId7" Type="http://schemas.openxmlformats.org/officeDocument/2006/relationships/hyperlink" Target="http://www.afim.asso.fr/SST/referentiel/sst-referentiels.asp" TargetMode="External"/><Relationship Id="rId12" Type="http://schemas.openxmlformats.org/officeDocument/2006/relationships/image" Target="../media/image66.png"/><Relationship Id="rId17" Type="http://schemas.openxmlformats.org/officeDocument/2006/relationships/hyperlink" Target="http://www.afim.asso.fr/publications/magazine/pm.asp" TargetMode="External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hyperlink" Target="http://www.afim.asso.fr/publications/carnet/carnet.asp" TargetMode="External"/><Relationship Id="rId5" Type="http://schemas.openxmlformats.org/officeDocument/2006/relationships/hyperlink" Target="http://www.afim.asso.fr/normalisation/normes.asp" TargetMode="External"/><Relationship Id="rId15" Type="http://schemas.openxmlformats.org/officeDocument/2006/relationships/hyperlink" Target="http://www.afim.asso.fr/afim/association/afimsom.asp" TargetMode="External"/><Relationship Id="rId10" Type="http://schemas.openxmlformats.org/officeDocument/2006/relationships/image" Target="../media/image65.png"/><Relationship Id="rId19" Type="http://schemas.openxmlformats.org/officeDocument/2006/relationships/image" Target="../media/image70.jpeg"/><Relationship Id="rId4" Type="http://schemas.openxmlformats.org/officeDocument/2006/relationships/image" Target="../media/image62.png"/><Relationship Id="rId9" Type="http://schemas.openxmlformats.org/officeDocument/2006/relationships/hyperlink" Target="http://www.afim.asso.fr/publications/guide/guide.asp" TargetMode="External"/><Relationship Id="rId14" Type="http://schemas.openxmlformats.org/officeDocument/2006/relationships/image" Target="../media/image6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image" Target="../media/image15.jpeg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microsoft.com/office/2007/relationships/diagramDrawing" Target="../diagrams/drawing2.xml"/><Relationship Id="rId5" Type="http://schemas.openxmlformats.org/officeDocument/2006/relationships/image" Target="../media/image17.jpeg"/><Relationship Id="rId10" Type="http://schemas.openxmlformats.org/officeDocument/2006/relationships/diagramColors" Target="../diagrams/colors2.xml"/><Relationship Id="rId4" Type="http://schemas.openxmlformats.org/officeDocument/2006/relationships/image" Target="../media/image16.jpeg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customXml" Target="../ink/ink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39476" y="4473226"/>
            <a:ext cx="6216026" cy="1096650"/>
          </a:xfrm>
        </p:spPr>
        <p:txBody>
          <a:bodyPr>
            <a:normAutofit/>
          </a:bodyPr>
          <a:lstStyle/>
          <a:p>
            <a:pPr algn="l">
              <a:lnSpc>
                <a:spcPct val="90000"/>
              </a:lnSpc>
            </a:pPr>
            <a:r>
              <a:rPr lang="fr-FR" altLang="fr-FR" sz="3600" dirty="0"/>
              <a:t>La Maintenance</a:t>
            </a:r>
            <a:br>
              <a:rPr lang="fr-FR" altLang="fr-FR" sz="3600" dirty="0"/>
            </a:br>
            <a:r>
              <a:rPr lang="fr-FR" altLang="fr-FR" sz="3600" dirty="0"/>
              <a:t>Des activités à Risque</a:t>
            </a:r>
          </a:p>
        </p:txBody>
      </p:sp>
      <p:pic>
        <p:nvPicPr>
          <p:cNvPr id="10" name="Image 9" descr="Une image contenant intérieur, personne&#10;&#10;Description générée automatiquement">
            <a:extLst>
              <a:ext uri="{FF2B5EF4-FFF2-40B4-BE49-F238E27FC236}">
                <a16:creationId xmlns:a16="http://schemas.microsoft.com/office/drawing/2014/main" id="{E2DF1DE9-C5AA-4F75-9EBB-9D84C362BB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0" r="55472" b="4"/>
          <a:stretch/>
        </p:blipFill>
        <p:spPr>
          <a:xfrm>
            <a:off x="739477" y="609600"/>
            <a:ext cx="1462736" cy="3635025"/>
          </a:xfrm>
          <a:prstGeom prst="rect">
            <a:avLst/>
          </a:prstGeom>
        </p:spPr>
      </p:pic>
      <p:pic>
        <p:nvPicPr>
          <p:cNvPr id="5" name="Image 4" descr="Une image contenant intérieur, mur, salle de bain&#10;&#10;Description générée automatiquement">
            <a:extLst>
              <a:ext uri="{FF2B5EF4-FFF2-40B4-BE49-F238E27FC236}">
                <a16:creationId xmlns:a16="http://schemas.microsoft.com/office/drawing/2014/main" id="{02C61FF4-ABC5-4AB0-BFD3-DADBBF9C1F8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5" r="40908" b="4"/>
          <a:stretch/>
        </p:blipFill>
        <p:spPr>
          <a:xfrm>
            <a:off x="2322863" y="608009"/>
            <a:ext cx="1449563" cy="3635025"/>
          </a:xfrm>
          <a:prstGeom prst="rect">
            <a:avLst/>
          </a:prstGeom>
        </p:spPr>
      </p:pic>
      <p:pic>
        <p:nvPicPr>
          <p:cNvPr id="8" name="Image 7" descr="Une image contenant assis, intérieur&#10;&#10;Description générée automatiquement">
            <a:extLst>
              <a:ext uri="{FF2B5EF4-FFF2-40B4-BE49-F238E27FC236}">
                <a16:creationId xmlns:a16="http://schemas.microsoft.com/office/drawing/2014/main" id="{3C67C90B-FE43-444A-8266-B58D37A8149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35" r="32645" b="4"/>
          <a:stretch/>
        </p:blipFill>
        <p:spPr>
          <a:xfrm>
            <a:off x="3893076" y="608009"/>
            <a:ext cx="1460660" cy="3635025"/>
          </a:xfrm>
          <a:prstGeom prst="rect">
            <a:avLst/>
          </a:prstGeom>
        </p:spPr>
      </p:pic>
      <p:pic>
        <p:nvPicPr>
          <p:cNvPr id="3" name="Image 2" descr="Une image contenant personne, homme, intérieur, bâtiment&#10;&#10;Description générée automatiquement">
            <a:extLst>
              <a:ext uri="{FF2B5EF4-FFF2-40B4-BE49-F238E27FC236}">
                <a16:creationId xmlns:a16="http://schemas.microsoft.com/office/drawing/2014/main" id="{3C7868F6-003E-487A-98E1-757D3379863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18" r="15483" b="4"/>
          <a:stretch/>
        </p:blipFill>
        <p:spPr>
          <a:xfrm>
            <a:off x="5471379" y="608009"/>
            <a:ext cx="1470408" cy="3635025"/>
          </a:xfrm>
          <a:prstGeom prst="rect">
            <a:avLst/>
          </a:prstGeom>
        </p:spPr>
      </p:pic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42997" y="6301399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408E969-EA3F-44BB-A680-99695DD08B2B}" type="slidenum">
              <a:rPr lang="fr-FR" altLang="fr-FR"/>
              <a:pPr>
                <a:spcAft>
                  <a:spcPts val="600"/>
                </a:spcAft>
              </a:pPr>
              <a:t>1</a:t>
            </a:fld>
            <a:endParaRPr lang="fr-FR" altLang="fr-FR"/>
          </a:p>
        </p:txBody>
      </p:sp>
      <p:pic>
        <p:nvPicPr>
          <p:cNvPr id="12" name="Graphique 11" descr="Caméra vidéo">
            <a:hlinkClick r:id="rId7" action="ppaction://hlinkfile"/>
            <a:extLst>
              <a:ext uri="{FF2B5EF4-FFF2-40B4-BE49-F238E27FC236}">
                <a16:creationId xmlns:a16="http://schemas.microsoft.com/office/drawing/2014/main" id="{1E90A1BF-F9C8-48F4-BD32-D5565CB93BA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985797" y="4655476"/>
            <a:ext cx="914400" cy="91440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8CD7556-EDED-4522-8423-F68B30B0CADA}"/>
              </a:ext>
            </a:extLst>
          </p:cNvPr>
          <p:cNvSpPr txBox="1"/>
          <p:nvPr/>
        </p:nvSpPr>
        <p:spPr>
          <a:xfrm>
            <a:off x="771036" y="5613811"/>
            <a:ext cx="2989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linkClick r:id="rId10"/>
              </a:rPr>
              <a:t>C’est arrivé dans les usines</a:t>
            </a:r>
            <a:endParaRPr lang="fr-FR" dirty="0"/>
          </a:p>
        </p:txBody>
      </p:sp>
      <p:pic>
        <p:nvPicPr>
          <p:cNvPr id="15" name="Picture 2" descr="C:\Users\COUSIN-HUB\AppData\Local\Microsoft\Windows\INetCache\IE\NORNBHQU\MC900433878[1].png">
            <a:extLst>
              <a:ext uri="{FF2B5EF4-FFF2-40B4-BE49-F238E27FC236}">
                <a16:creationId xmlns:a16="http://schemas.microsoft.com/office/drawing/2014/main" id="{C168E51B-1D60-4B2F-BD53-575FAADE5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929" y="5665370"/>
            <a:ext cx="266214" cy="26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048" y="159544"/>
            <a:ext cx="7061240" cy="1320800"/>
          </a:xfrm>
        </p:spPr>
        <p:txBody>
          <a:bodyPr>
            <a:normAutofit fontScale="90000"/>
          </a:bodyPr>
          <a:lstStyle/>
          <a:p>
            <a:r>
              <a:rPr lang="fr-FR" altLang="fr-FR" sz="3600" dirty="0"/>
              <a:t>5 fois plus d’accidents invalidants en maintenance </a:t>
            </a:r>
            <a:r>
              <a:rPr lang="fr-FR" altLang="fr-FR" sz="2400" dirty="0"/>
              <a:t>pour 1000 salariés</a:t>
            </a:r>
          </a:p>
        </p:txBody>
      </p:sp>
      <p:pic>
        <p:nvPicPr>
          <p:cNvPr id="35738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64" y="1124744"/>
            <a:ext cx="7390176" cy="4608512"/>
          </a:xfrm>
          <a:noFill/>
          <a:ln/>
        </p:spPr>
      </p:pic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altLang="fr-FR"/>
              <a:t>05-AFIM-VS-15-A_Copyright 2009 Claude Pichot Afim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4DBAD-BA05-48FD-AFD8-702616B84540}" type="slidenum">
              <a:rPr lang="fr-FR" altLang="fr-FR"/>
              <a:pPr/>
              <a:t>10</a:t>
            </a:fld>
            <a:endParaRPr lang="fr-FR" alt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79DDAB55-653F-4906-98EF-CE6D83AE0CA3}"/>
              </a:ext>
            </a:extLst>
          </p:cNvPr>
          <p:cNvSpPr/>
          <p:nvPr/>
        </p:nvSpPr>
        <p:spPr>
          <a:xfrm>
            <a:off x="5292080" y="1802239"/>
            <a:ext cx="512638" cy="3672408"/>
          </a:xfrm>
          <a:prstGeom prst="round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96963" y="137790"/>
            <a:ext cx="7067325" cy="1320800"/>
          </a:xfrm>
        </p:spPr>
        <p:txBody>
          <a:bodyPr>
            <a:normAutofit fontScale="90000"/>
          </a:bodyPr>
          <a:lstStyle/>
          <a:p>
            <a:r>
              <a:rPr lang="fr-FR" altLang="fr-FR" sz="4000" dirty="0"/>
              <a:t>6 fois plus de décès par accidents en maintenance </a:t>
            </a:r>
            <a:r>
              <a:rPr lang="fr-FR" altLang="fr-FR" sz="2400" dirty="0"/>
              <a:t>pour 1000 salariés</a:t>
            </a:r>
          </a:p>
        </p:txBody>
      </p:sp>
      <p:pic>
        <p:nvPicPr>
          <p:cNvPr id="355333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/>
          <a:stretch/>
        </p:blipFill>
        <p:spPr>
          <a:xfrm>
            <a:off x="215360" y="1690439"/>
            <a:ext cx="7788401" cy="4350924"/>
          </a:xfrm>
          <a:noFill/>
          <a:ln/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45FCF-EF69-4F22-9677-79595979DF94}" type="slidenum">
              <a:rPr lang="fr-FR" altLang="fr-FR"/>
              <a:pPr/>
              <a:t>11</a:t>
            </a:fld>
            <a:endParaRPr lang="fr-FR" altLang="fr-FR"/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1FA694C-24D8-4C6F-8438-50988108015D}"/>
              </a:ext>
            </a:extLst>
          </p:cNvPr>
          <p:cNvSpPr/>
          <p:nvPr/>
        </p:nvSpPr>
        <p:spPr>
          <a:xfrm>
            <a:off x="5724128" y="1916832"/>
            <a:ext cx="512638" cy="3816424"/>
          </a:xfrm>
          <a:prstGeom prst="round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6447501" cy="1320800"/>
          </a:xfrm>
        </p:spPr>
        <p:txBody>
          <a:bodyPr>
            <a:normAutofit/>
          </a:bodyPr>
          <a:lstStyle/>
          <a:p>
            <a:r>
              <a:rPr lang="fr-FR"/>
              <a:t>Une constante : la sinistralité élevée des salariés de – 29 ans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66404710-90E1-4528-A457-BF483AB780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985831"/>
              </p:ext>
            </p:extLst>
          </p:nvPr>
        </p:nvGraphicFramePr>
        <p:xfrm>
          <a:off x="508397" y="2160588"/>
          <a:ext cx="6447234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28498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B0BE736A-D2A0-4FCD-B500-F3F1E2E64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476" y="4473227"/>
            <a:ext cx="6216024" cy="109664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600"/>
              <a:t>la fréquence d'accidents chez les jeunes </a:t>
            </a:r>
            <a:br>
              <a:rPr lang="en-US" sz="2600"/>
            </a:br>
            <a:r>
              <a:rPr lang="en-US" sz="2600"/>
              <a:t>et les nouveaux embauchés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F6CBAE9-9F9D-464D-BD29-4455810C5F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80"/>
          <a:stretch/>
        </p:blipFill>
        <p:spPr>
          <a:xfrm>
            <a:off x="739476" y="609600"/>
            <a:ext cx="6216024" cy="3635025"/>
          </a:xfrm>
          <a:prstGeom prst="rect">
            <a:avLst/>
          </a:prstGeom>
        </p:spPr>
      </p:pic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A204ADE-DDD9-47B1-A43D-73BD301CE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06517" y="6352651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B78FACA3-3763-41A6-8D0A-FB62A37E4AC0}" type="slidenum">
              <a:rPr lang="en-US" altLang="fr-FR" smtClean="0"/>
              <a:pPr defTabSz="914400">
                <a:spcAft>
                  <a:spcPts val="600"/>
                </a:spcAft>
              </a:pPr>
              <a:t>13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120030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920209C-E85B-4D6F-A56F-724F5ADA81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125522E-1DFD-4F78-912B-B922A2D39D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A72C10-FE9D-49B3-80CB-A7EE8BCB38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6E7DF470-1055-45E4-AB9D-11E42EC538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6AA35CFF-3837-4B7F-B875-718AC2E14E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62F41804-A347-47E3-8BD8-BD00CF2F64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76894B81-EE9C-4546-BCFA-DD9ED2C0AD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3AF181D1-71AC-43D8-A6E1-D4C488D5DC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4132D661-917C-4D2D-8E37-8590B55D9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7969643D-8B71-434D-A235-68CB241F9D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DF15C24A-4BCF-47C0-B2FA-76A0EF3384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1F9EAF19-EC11-41EB-A55B-886BE63CE25E}"/>
              </a:ext>
            </a:extLst>
          </p:cNvPr>
          <p:cNvSpPr txBox="1">
            <a:spLocks noChangeArrowheads="1"/>
          </p:cNvSpPr>
          <p:nvPr/>
        </p:nvSpPr>
        <p:spPr>
          <a:xfrm>
            <a:off x="489360" y="1382486"/>
            <a:ext cx="2660686" cy="40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spcAft>
                <a:spcPts val="600"/>
              </a:spcAft>
              <a:defRPr/>
            </a:pPr>
            <a:r>
              <a:rPr lang="en-US" altLang="fr-FR" sz="3800" dirty="0" err="1"/>
              <a:t>Facteurs</a:t>
            </a:r>
            <a:r>
              <a:rPr lang="en-US" altLang="fr-FR" sz="3800" dirty="0"/>
              <a:t> </a:t>
            </a:r>
            <a:r>
              <a:rPr lang="en-US" altLang="fr-FR" sz="3800" dirty="0" err="1"/>
              <a:t>aggravants</a:t>
            </a:r>
            <a:endParaRPr lang="en-US" altLang="fr-FR" sz="38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6950" y="-8467"/>
            <a:ext cx="3575050" cy="6866467"/>
            <a:chOff x="7425267" y="-8467"/>
            <a:chExt cx="4766733" cy="686646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3289" y="0"/>
            <a:ext cx="4660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20495C28-3511-4E55-9601-A6CFE20FC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96817" y="6041362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541D661-5BC7-43CE-9677-1A5D1C92AFC4}" type="slidenum">
              <a:rPr lang="en-US" altLang="fr-FR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 altLang="fr-FR">
              <a:solidFill>
                <a:srgbClr val="FFFFFF"/>
              </a:solidFill>
            </a:endParaRPr>
          </a:p>
        </p:txBody>
      </p:sp>
      <p:graphicFrame>
        <p:nvGraphicFramePr>
          <p:cNvPr id="7" name="Rectangle 3">
            <a:extLst>
              <a:ext uri="{FF2B5EF4-FFF2-40B4-BE49-F238E27FC236}">
                <a16:creationId xmlns:a16="http://schemas.microsoft.com/office/drawing/2014/main" id="{FF81F430-4052-490F-A6BF-0B28648810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880435"/>
              </p:ext>
            </p:extLst>
          </p:nvPr>
        </p:nvGraphicFramePr>
        <p:xfrm>
          <a:off x="3687414" y="944563"/>
          <a:ext cx="5349082" cy="4979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98488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10BE40E3-5550-4CDD-B4FD-387C33EBF1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1A6B738-E50C-4653-B343-B9D6A5EA27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98768D6-B28C-40A3-B381-39306F5816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B27C15B9-7795-4321-AB30-DF1DEF65C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5">
              <a:extLst>
                <a:ext uri="{FF2B5EF4-FFF2-40B4-BE49-F238E27FC236}">
                  <a16:creationId xmlns:a16="http://schemas.microsoft.com/office/drawing/2014/main" id="{578EC957-1F3F-4C00-B023-C8725C2171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3D642632-BBD5-46D6-A91D-9B2BF68219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7">
              <a:extLst>
                <a:ext uri="{FF2B5EF4-FFF2-40B4-BE49-F238E27FC236}">
                  <a16:creationId xmlns:a16="http://schemas.microsoft.com/office/drawing/2014/main" id="{BF9D518D-AFF5-4DE2-AEE2-0EC15479A9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8">
              <a:extLst>
                <a:ext uri="{FF2B5EF4-FFF2-40B4-BE49-F238E27FC236}">
                  <a16:creationId xmlns:a16="http://schemas.microsoft.com/office/drawing/2014/main" id="{14EF979B-B00D-460C-BD56-7EEAFB7E0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9">
              <a:extLst>
                <a:ext uri="{FF2B5EF4-FFF2-40B4-BE49-F238E27FC236}">
                  <a16:creationId xmlns:a16="http://schemas.microsoft.com/office/drawing/2014/main" id="{3E40F9A1-6B82-400F-9397-26D1D36F1F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2EF7DDF1-FF86-4CA4-B08B-8939557EBD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6D7C1F89-72B2-4FDC-B9E2-04F52D5C5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E7432D11-22AE-44DD-96DA-B40FA85396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72" r="25627" b="-1"/>
          <a:stretch/>
        </p:blipFill>
        <p:spPr>
          <a:xfrm>
            <a:off x="3202390" y="-1"/>
            <a:ext cx="5941610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876CD5D1-9001-4ED9-813A-C1B7CA9AF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99" y="609600"/>
            <a:ext cx="2888343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CONSTAT ASSOCIÉ  À LA MAINTENANCE INDUSTRIELLE</a:t>
            </a:r>
            <a:endParaRPr lang="en-US" sz="230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6699DA-7BA9-41B8-BC33-88E9CC34A2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8000" y="2160589"/>
            <a:ext cx="2888342" cy="388077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dirty="0"/>
              <a:t>NECESSITE DE MAITRISER L’ENSEMBLE DES RISQUES LORS D’INTERVENTIONS DE MAINTENANCE</a:t>
            </a:r>
          </a:p>
          <a:p>
            <a:endParaRPr lang="en-US" dirty="0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0CB220-6A75-4314-868C-201537FFE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09E1989B-A4A1-46C1-8998-0F690E6BCC2E}" type="slidenum">
              <a:rPr lang="en-US" altLang="fr-FR">
                <a:solidFill>
                  <a:srgbClr val="FFFFFF"/>
                </a:solidFill>
              </a:rPr>
              <a:pPr defTabSz="914400">
                <a:spcAft>
                  <a:spcPts val="600"/>
                </a:spcAft>
              </a:pPr>
              <a:t>15</a:t>
            </a:fld>
            <a:endParaRPr lang="en-US" altLang="fr-FR">
              <a:solidFill>
                <a:srgbClr val="FFFFFF"/>
              </a:solidFill>
            </a:endParaRPr>
          </a:p>
        </p:txBody>
      </p:sp>
      <p:sp>
        <p:nvSpPr>
          <p:cNvPr id="52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8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70960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655AE6B0-AC9E-4167-806F-E9DB135FC4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6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827" y="1349025"/>
            <a:ext cx="2660686" cy="4093028"/>
          </a:xfrm>
        </p:spPr>
        <p:txBody>
          <a:bodyPr anchor="ctr">
            <a:normAutofit/>
          </a:bodyPr>
          <a:lstStyle/>
          <a:p>
            <a:r>
              <a:rPr lang="fr-FR" altLang="fr-FR" sz="3800" dirty="0"/>
              <a:t>Améliorer les conditions de travail courantes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3523416A-383B-4FDC-B4C9-D8EDDFE9C0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6950" y="-8467"/>
            <a:ext cx="3575050" cy="6866467"/>
            <a:chOff x="7425267" y="-8467"/>
            <a:chExt cx="4766733" cy="6866467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B0D29D5-3F7C-4197-821B-6D60A66CC0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347FB49A-3541-428A-AADE-682A3C5056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ectangle 23">
              <a:extLst>
                <a:ext uri="{FF2B5EF4-FFF2-40B4-BE49-F238E27FC236}">
                  <a16:creationId xmlns:a16="http://schemas.microsoft.com/office/drawing/2014/main" id="{D96F53DC-08F1-42C6-B558-B83D54B276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5">
              <a:extLst>
                <a:ext uri="{FF2B5EF4-FFF2-40B4-BE49-F238E27FC236}">
                  <a16:creationId xmlns:a16="http://schemas.microsoft.com/office/drawing/2014/main" id="{AFE48CAF-A51C-463F-A570-ED99439A5C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01F0C48B-50FF-4351-8207-16D0960483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7">
              <a:extLst>
                <a:ext uri="{FF2B5EF4-FFF2-40B4-BE49-F238E27FC236}">
                  <a16:creationId xmlns:a16="http://schemas.microsoft.com/office/drawing/2014/main" id="{300384B6-5ED6-4F91-A548-B706D8375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8">
              <a:extLst>
                <a:ext uri="{FF2B5EF4-FFF2-40B4-BE49-F238E27FC236}">
                  <a16:creationId xmlns:a16="http://schemas.microsoft.com/office/drawing/2014/main" id="{337AFFAE-C182-463C-9459-8AB3C69D9A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Rectangle 29">
              <a:extLst>
                <a:ext uri="{FF2B5EF4-FFF2-40B4-BE49-F238E27FC236}">
                  <a16:creationId xmlns:a16="http://schemas.microsoft.com/office/drawing/2014/main" id="{510ACF17-C3F0-42BF-BDEB-D079277121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Isosceles Triangle 84">
              <a:extLst>
                <a:ext uri="{FF2B5EF4-FFF2-40B4-BE49-F238E27FC236}">
                  <a16:creationId xmlns:a16="http://schemas.microsoft.com/office/drawing/2014/main" id="{E804EFD0-B84E-476F-9FC6-6C4A42EA00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87BD1F4E-A66D-4C06-86DA-8D56CA7A3B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3289" y="0"/>
            <a:ext cx="46607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89681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6E5F09FC-A562-49FF-93C0-CEA0F1DDCB3B}" type="slidenum">
              <a:rPr lang="fr-FR" altLang="fr-FR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16</a:t>
            </a:fld>
            <a:endParaRPr lang="fr-FR" altLang="fr-FR">
              <a:solidFill>
                <a:srgbClr val="FFFFFF"/>
              </a:solidFill>
            </a:endParaRPr>
          </a:p>
        </p:txBody>
      </p:sp>
      <p:graphicFrame>
        <p:nvGraphicFramePr>
          <p:cNvPr id="546821" name="Rectangle 3">
            <a:extLst>
              <a:ext uri="{FF2B5EF4-FFF2-40B4-BE49-F238E27FC236}">
                <a16:creationId xmlns:a16="http://schemas.microsoft.com/office/drawing/2014/main" id="{A4996E0A-8C5D-422E-B1AB-1AD31D5B95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60455563"/>
              </p:ext>
            </p:extLst>
          </p:nvPr>
        </p:nvGraphicFramePr>
        <p:xfrm>
          <a:off x="2630581" y="908721"/>
          <a:ext cx="6405915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E30F4-FD81-49A5-83F0-B7F59EA5AF90}" type="slidenum">
              <a:rPr lang="fr-FR" altLang="fr-FR"/>
              <a:pPr/>
              <a:t>17</a:t>
            </a:fld>
            <a:endParaRPr lang="fr-FR" altLang="fr-FR"/>
          </a:p>
        </p:txBody>
      </p:sp>
      <p:sp>
        <p:nvSpPr>
          <p:cNvPr id="543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38200" y="156237"/>
            <a:ext cx="6347713" cy="1320800"/>
          </a:xfrm>
        </p:spPr>
        <p:txBody>
          <a:bodyPr/>
          <a:lstStyle/>
          <a:p>
            <a:r>
              <a:rPr lang="fr-FR" altLang="fr-FR" dirty="0"/>
              <a:t>Il faut s’attaquer aussi aux causes des accidents</a:t>
            </a:r>
          </a:p>
        </p:txBody>
      </p:sp>
      <p:sp>
        <p:nvSpPr>
          <p:cNvPr id="54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312" y="1463041"/>
            <a:ext cx="6347714" cy="3880773"/>
          </a:xfrm>
        </p:spPr>
        <p:txBody>
          <a:bodyPr/>
          <a:lstStyle/>
          <a:p>
            <a:r>
              <a:rPr lang="fr-FR" altLang="fr-FR" dirty="0">
                <a:solidFill>
                  <a:schemeClr val="hlink"/>
                </a:solidFill>
              </a:rPr>
              <a:t>Les accidents graves et mortels en maintenance ont deux causes principales</a:t>
            </a:r>
          </a:p>
          <a:p>
            <a:pPr lvl="1"/>
            <a:r>
              <a:rPr lang="fr-FR" altLang="fr-FR" dirty="0"/>
              <a:t>Écrasement lié aux énergies mécaniques résiduelles</a:t>
            </a:r>
          </a:p>
          <a:p>
            <a:pPr lvl="1"/>
            <a:r>
              <a:rPr lang="fr-FR" altLang="fr-FR" dirty="0"/>
              <a:t>Chute lors d’opérations de manutention de composants</a:t>
            </a:r>
          </a:p>
          <a:p>
            <a:pPr lvl="1"/>
            <a:endParaRPr lang="fr-FR" altLang="fr-FR" dirty="0"/>
          </a:p>
        </p:txBody>
      </p:sp>
      <p:pic>
        <p:nvPicPr>
          <p:cNvPr id="3" name="Image 2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C9D6FF11-0EAF-4B92-A8D3-8B46AA4AFC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200" y="3212976"/>
            <a:ext cx="6598366" cy="150688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609600"/>
            <a:ext cx="6447501" cy="1320800"/>
          </a:xfrm>
        </p:spPr>
        <p:txBody>
          <a:bodyPr anchor="t">
            <a:normAutofit/>
          </a:bodyPr>
          <a:lstStyle/>
          <a:p>
            <a:r>
              <a:rPr lang="fr-FR" altLang="fr-FR"/>
              <a:t>Identifier les risques propres à chaque intervention</a:t>
            </a:r>
          </a:p>
        </p:txBody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2160590"/>
            <a:ext cx="3915323" cy="370127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altLang="fr-FR" sz="1500"/>
              <a:t>Les accidents graves et mortels en maintenance ont lieu au cours d’intervention de courte durée (moins de 4 heures)</a:t>
            </a:r>
          </a:p>
          <a:p>
            <a:pPr>
              <a:lnSpc>
                <a:spcPct val="90000"/>
              </a:lnSpc>
            </a:pPr>
            <a:r>
              <a:rPr lang="fr-FR" altLang="fr-FR" sz="1500"/>
              <a:t>Le plan de prévention général est inadapté au terrain</a:t>
            </a:r>
          </a:p>
          <a:p>
            <a:pPr lvl="1">
              <a:lnSpc>
                <a:spcPct val="90000"/>
              </a:lnSpc>
            </a:pPr>
            <a:r>
              <a:rPr lang="fr-FR" altLang="fr-FR" sz="1500"/>
              <a:t>Pour être pertinent, il doit être réalisé pour chaque intervention avec les intervenants</a:t>
            </a:r>
          </a:p>
          <a:p>
            <a:pPr lvl="1">
              <a:lnSpc>
                <a:spcPct val="90000"/>
              </a:lnSpc>
            </a:pPr>
            <a:r>
              <a:rPr lang="fr-FR" altLang="fr-FR" sz="1500"/>
              <a:t>Les risques liés à l’intervention doivent être analysés dans son environnement réel</a:t>
            </a:r>
          </a:p>
          <a:p>
            <a:pPr lvl="1">
              <a:lnSpc>
                <a:spcPct val="90000"/>
              </a:lnSpc>
            </a:pPr>
            <a:r>
              <a:rPr lang="fr-FR" altLang="fr-FR" sz="1500"/>
              <a:t>Pour prévoir et mettre en œuvre les mesures de prévention et de protection adaptées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A5C76EE-B768-469F-B7ED-1ED5866670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62" y="2159000"/>
            <a:ext cx="2359152" cy="1577975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EB8209C-2DCF-4169-B440-08AD1EF217AF}" type="slidenum">
              <a:rPr lang="fr-FR" altLang="fr-FR" smtClean="0"/>
              <a:pPr>
                <a:spcAft>
                  <a:spcPts val="600"/>
                </a:spcAft>
              </a:pPr>
              <a:t>18</a:t>
            </a:fld>
            <a:endParaRPr lang="fr-FR" altLang="fr-FR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objet&#10;&#10;Description générée automatiquement">
            <a:extLst>
              <a:ext uri="{FF2B5EF4-FFF2-40B4-BE49-F238E27FC236}">
                <a16:creationId xmlns:a16="http://schemas.microsoft.com/office/drawing/2014/main" id="{95598F13-2C89-496A-A06B-1C2E56B161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21" r="-1" b="10634"/>
          <a:stretch/>
        </p:blipFill>
        <p:spPr>
          <a:xfrm>
            <a:off x="3202390" y="-1"/>
            <a:ext cx="5941610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548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7999" y="609600"/>
            <a:ext cx="2888343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altLang="fr-FR" sz="2000"/>
              <a:t>Investir dans l’amélioration des conditions de travail en maintenance</a:t>
            </a:r>
          </a:p>
        </p:txBody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2160589"/>
            <a:ext cx="2888342" cy="3880773"/>
          </a:xfrm>
        </p:spPr>
        <p:txBody>
          <a:bodyPr>
            <a:normAutofit/>
          </a:bodyPr>
          <a:lstStyle/>
          <a:p>
            <a:r>
              <a:rPr lang="fr-FR" altLang="fr-FR"/>
              <a:t>Investir dans la conception orientée maintenance des équipements et des installations </a:t>
            </a:r>
          </a:p>
        </p:txBody>
      </p:sp>
      <p:cxnSp>
        <p:nvCxnSpPr>
          <p:cNvPr id="548869" name="Straight Connector 7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8706CB8-2F59-4C00-A3AA-8C2C9501B8FB}" type="slidenum">
              <a:rPr lang="fr-FR" altLang="fr-FR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19</a:t>
            </a:fld>
            <a:endParaRPr lang="fr-FR" altLang="fr-FR">
              <a:solidFill>
                <a:srgbClr val="FFFFFF"/>
              </a:solidFill>
            </a:endParaRPr>
          </a:p>
        </p:txBody>
      </p:sp>
      <p:sp>
        <p:nvSpPr>
          <p:cNvPr id="82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4" name="Rectangle 73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965199" y="609600"/>
            <a:ext cx="7648121" cy="1099457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fr-FR" altLang="fr-FR"/>
              <a:t>Des métiers, une filière au cœur de l’économie</a:t>
            </a:r>
            <a:endParaRPr lang="fr-FR" altLang="fr-FR" dirty="0"/>
          </a:p>
        </p:txBody>
      </p:sp>
      <p:sp>
        <p:nvSpPr>
          <p:cNvPr id="76" name="Isosceles Triangle 75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420899" y="6182876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F579CA6-A9A9-47C3-8E6E-CED5429E5489}" type="slidenum">
              <a:rPr lang="fr-FR" altLang="fr-FR"/>
              <a:pPr>
                <a:spcAft>
                  <a:spcPts val="600"/>
                </a:spcAft>
              </a:pPr>
              <a:t>2</a:t>
            </a:fld>
            <a:endParaRPr lang="fr-FR" altLang="fr-FR"/>
          </a:p>
        </p:txBody>
      </p:sp>
      <p:sp>
        <p:nvSpPr>
          <p:cNvPr id="78" name="Isosceles Triangle 77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422917" name="Rectangle 3">
            <a:extLst>
              <a:ext uri="{FF2B5EF4-FFF2-40B4-BE49-F238E27FC236}">
                <a16:creationId xmlns:a16="http://schemas.microsoft.com/office/drawing/2014/main" id="{3C80F2A4-E078-4B2A-9553-8047558B42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5420547"/>
              </p:ext>
            </p:extLst>
          </p:nvPr>
        </p:nvGraphicFramePr>
        <p:xfrm>
          <a:off x="965201" y="1159328"/>
          <a:ext cx="7213600" cy="4648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9144001" cy="6866467"/>
            <a:chOff x="0" y="-8467"/>
            <a:chExt cx="12192000" cy="686646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35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Isosceles Triangle 40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8583D776-4AEC-45B8-B69E-94D1CF1A9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5422" y="2404534"/>
            <a:ext cx="2920079" cy="16463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5400"/>
              <a:t>EN RESUME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B7D653D-14C1-43EB-A9D1-8FB4A5B675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81" r="2" b="1"/>
          <a:stretch/>
        </p:blipFill>
        <p:spPr>
          <a:xfrm>
            <a:off x="249510" y="-1"/>
            <a:ext cx="3796710" cy="3429000"/>
          </a:xfrm>
          <a:custGeom>
            <a:avLst/>
            <a:gdLst>
              <a:gd name="connsiteX0" fmla="*/ 509916 w 5062280"/>
              <a:gd name="connsiteY0" fmla="*/ 0 h 3429000"/>
              <a:gd name="connsiteX1" fmla="*/ 5062280 w 5062280"/>
              <a:gd name="connsiteY1" fmla="*/ 0 h 3429000"/>
              <a:gd name="connsiteX2" fmla="*/ 5062280 w 5062280"/>
              <a:gd name="connsiteY2" fmla="*/ 21851 h 3429000"/>
              <a:gd name="connsiteX3" fmla="*/ 4549416 w 5062280"/>
              <a:gd name="connsiteY3" fmla="*/ 3429000 h 3429000"/>
              <a:gd name="connsiteX4" fmla="*/ 0 w 5062280"/>
              <a:gd name="connsiteY4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62280" h="3429000">
                <a:moveTo>
                  <a:pt x="509916" y="0"/>
                </a:moveTo>
                <a:lnTo>
                  <a:pt x="5062280" y="0"/>
                </a:lnTo>
                <a:lnTo>
                  <a:pt x="5062280" y="21851"/>
                </a:lnTo>
                <a:lnTo>
                  <a:pt x="454941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5BE90998-E731-40C0-9582-B0F014CA56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1" r="9192" b="-1"/>
          <a:stretch/>
        </p:blipFill>
        <p:spPr>
          <a:xfrm>
            <a:off x="20" y="3428999"/>
            <a:ext cx="3661552" cy="3429001"/>
          </a:xfrm>
          <a:custGeom>
            <a:avLst/>
            <a:gdLst>
              <a:gd name="connsiteX0" fmla="*/ 332680 w 4882096"/>
              <a:gd name="connsiteY0" fmla="*/ 0 h 3429001"/>
              <a:gd name="connsiteX1" fmla="*/ 4882096 w 4882096"/>
              <a:gd name="connsiteY1" fmla="*/ 0 h 3429001"/>
              <a:gd name="connsiteX2" fmla="*/ 4365943 w 4882096"/>
              <a:gd name="connsiteY2" fmla="*/ 3429001 h 3429001"/>
              <a:gd name="connsiteX3" fmla="*/ 0 w 4882096"/>
              <a:gd name="connsiteY3" fmla="*/ 3429001 h 3429001"/>
              <a:gd name="connsiteX4" fmla="*/ 0 w 4882096"/>
              <a:gd name="connsiteY4" fmla="*/ 2237155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82096" h="3429001">
                <a:moveTo>
                  <a:pt x="332680" y="0"/>
                </a:moveTo>
                <a:lnTo>
                  <a:pt x="4882096" y="0"/>
                </a:lnTo>
                <a:lnTo>
                  <a:pt x="4365943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</p:spPr>
      </p:pic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EC607CC-319E-425D-8A0C-EC6E84F6C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49009" y="3433493"/>
            <a:ext cx="341205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FA7248-CF0F-46BD-A7AC-B1469002F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B78FACA3-3763-41A6-8D0A-FB62A37E4AC0}" type="slidenum">
              <a:rPr lang="en-US" altLang="fr-FR"/>
              <a:pPr defTabSz="914400">
                <a:spcAft>
                  <a:spcPts val="600"/>
                </a:spcAft>
              </a:pPr>
              <a:t>20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280680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9A3A90-01B7-4BBC-88E0-B58080F74044}" type="slidenum">
              <a:rPr lang="fr-FR" altLang="fr-FR"/>
              <a:pPr/>
              <a:t>21</a:t>
            </a:fld>
            <a:endParaRPr lang="fr-FR" altLang="fr-FR"/>
          </a:p>
        </p:txBody>
      </p:sp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/>
              <a:t>Merci pour votre attention</a:t>
            </a:r>
          </a:p>
        </p:txBody>
      </p:sp>
      <p:pic>
        <p:nvPicPr>
          <p:cNvPr id="591973" name="Picture 101" descr="Contrat type de prestations de maintenance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644900"/>
            <a:ext cx="1028700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1978" name="Picture 106" descr="Normes de maintenance">
            <a:hlinkClick r:id="rId5" tooltip="Normes de la maintenance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060575"/>
            <a:ext cx="1047750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1983" name="Picture 111" descr="Référentiel harmonisé">
            <a:hlinkClick r:id="rId7" tooltip="Normes de la maintenanc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060575"/>
            <a:ext cx="1609725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1988" name="Picture 116" descr="Guide national de la maintenance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989138"/>
            <a:ext cx="14763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1993" name="Picture 121" descr="Carnet de maintenance des appareils de levage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420938"/>
            <a:ext cx="10096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1998" name="Picture 126" descr="Lettre de la maintenance">
            <a:hlinkClick r:id="rId13" tooltip="Lettre de la maintenance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15335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2003" name="Picture 131" descr="Services de l'Afim">
            <a:hlinkClick r:id="rId15" tooltip="Services de l'Afim"/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149725"/>
            <a:ext cx="89535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2014" name="Picture 142" descr="Production Maintenance">
            <a:hlinkClick r:id="rId17" tooltip="production maintenance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5157788"/>
            <a:ext cx="1238250" cy="27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2068" name="Picture 196" descr="ec@t-npmi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3933825"/>
            <a:ext cx="1127125" cy="107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3119418" y="609600"/>
            <a:ext cx="3836082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FR" altLang="fr-FR" sz="2800"/>
              <a:t>Conditions de travail perçues en maintenance</a:t>
            </a:r>
          </a:p>
        </p:txBody>
      </p:sp>
      <p:pic>
        <p:nvPicPr>
          <p:cNvPr id="3" name="Image 2" descr="Une image contenant homme, intérieur, personne, mur&#10;&#10;Description générée automatiquement">
            <a:extLst>
              <a:ext uri="{FF2B5EF4-FFF2-40B4-BE49-F238E27FC236}">
                <a16:creationId xmlns:a16="http://schemas.microsoft.com/office/drawing/2014/main" id="{E8424AD3-6542-4A96-B4E7-0DB988ADFA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5" b="-7"/>
          <a:stretch/>
        </p:blipFill>
        <p:spPr>
          <a:xfrm>
            <a:off x="48715" y="5125121"/>
            <a:ext cx="2575023" cy="1714490"/>
          </a:xfrm>
          <a:custGeom>
            <a:avLst/>
            <a:gdLst>
              <a:gd name="connsiteX0" fmla="*/ 254958 w 3433363"/>
              <a:gd name="connsiteY0" fmla="*/ 0 h 1714500"/>
              <a:gd name="connsiteX1" fmla="*/ 3433363 w 3433363"/>
              <a:gd name="connsiteY1" fmla="*/ 0 h 1714500"/>
              <a:gd name="connsiteX2" fmla="*/ 3386734 w 3433363"/>
              <a:gd name="connsiteY2" fmla="*/ 312174 h 1714500"/>
              <a:gd name="connsiteX3" fmla="*/ 3386620 w 3433363"/>
              <a:gd name="connsiteY3" fmla="*/ 312174 h 1714500"/>
              <a:gd name="connsiteX4" fmla="*/ 3177155 w 3433363"/>
              <a:gd name="connsiteY4" fmla="*/ 1714500 h 1714500"/>
              <a:gd name="connsiteX5" fmla="*/ 0 w 3433363"/>
              <a:gd name="connsiteY5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3363" h="1714500">
                <a:moveTo>
                  <a:pt x="254958" y="0"/>
                </a:moveTo>
                <a:lnTo>
                  <a:pt x="3433363" y="0"/>
                </a:lnTo>
                <a:lnTo>
                  <a:pt x="3386734" y="312174"/>
                </a:lnTo>
                <a:lnTo>
                  <a:pt x="3386620" y="312174"/>
                </a:lnTo>
                <a:lnTo>
                  <a:pt x="3177155" y="1714500"/>
                </a:lnTo>
                <a:lnTo>
                  <a:pt x="0" y="1714500"/>
                </a:lnTo>
                <a:close/>
              </a:path>
            </a:pathLst>
          </a:custGeom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EE6E1528-B96B-448C-9D0F-50945F1967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2" r="-3" b="-3"/>
          <a:stretch/>
        </p:blipFill>
        <p:spPr bwMode="auto">
          <a:xfrm>
            <a:off x="629763" y="608"/>
            <a:ext cx="2574085" cy="1714500"/>
          </a:xfrm>
          <a:custGeom>
            <a:avLst/>
            <a:gdLst>
              <a:gd name="connsiteX0" fmla="*/ 254958 w 3432113"/>
              <a:gd name="connsiteY0" fmla="*/ 0 h 1714500"/>
              <a:gd name="connsiteX1" fmla="*/ 3432113 w 3432113"/>
              <a:gd name="connsiteY1" fmla="*/ 0 h 1714500"/>
              <a:gd name="connsiteX2" fmla="*/ 3176018 w 3432113"/>
              <a:gd name="connsiteY2" fmla="*/ 1714500 h 1714500"/>
              <a:gd name="connsiteX3" fmla="*/ 0 w 3432113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2113" h="1714500">
                <a:moveTo>
                  <a:pt x="254958" y="0"/>
                </a:moveTo>
                <a:lnTo>
                  <a:pt x="3432113" y="0"/>
                </a:lnTo>
                <a:lnTo>
                  <a:pt x="3176018" y="1714500"/>
                </a:lnTo>
                <a:lnTo>
                  <a:pt x="0" y="17145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EBFE5F21-6D97-4172-AA0E-F08F2CC899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62" r="-1" b="-1"/>
          <a:stretch/>
        </p:blipFill>
        <p:spPr bwMode="auto">
          <a:xfrm>
            <a:off x="438544" y="1715108"/>
            <a:ext cx="2573232" cy="1714500"/>
          </a:xfrm>
          <a:custGeom>
            <a:avLst/>
            <a:gdLst>
              <a:gd name="connsiteX0" fmla="*/ 254958 w 3430976"/>
              <a:gd name="connsiteY0" fmla="*/ 0 h 1714500"/>
              <a:gd name="connsiteX1" fmla="*/ 3430976 w 3430976"/>
              <a:gd name="connsiteY1" fmla="*/ 0 h 1714500"/>
              <a:gd name="connsiteX2" fmla="*/ 3174882 w 3430976"/>
              <a:gd name="connsiteY2" fmla="*/ 1714500 h 1714500"/>
              <a:gd name="connsiteX3" fmla="*/ 0 w 3430976"/>
              <a:gd name="connsiteY3" fmla="*/ 1714500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30976" h="1714500">
                <a:moveTo>
                  <a:pt x="254958" y="0"/>
                </a:moveTo>
                <a:lnTo>
                  <a:pt x="3430976" y="0"/>
                </a:lnTo>
                <a:lnTo>
                  <a:pt x="3174882" y="1714500"/>
                </a:lnTo>
                <a:lnTo>
                  <a:pt x="0" y="17145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A7CF37D7-4EC9-44D3-952E-6C3EB64325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5988"/>
          <a:stretch/>
        </p:blipFill>
        <p:spPr bwMode="auto">
          <a:xfrm>
            <a:off x="367771" y="3414100"/>
            <a:ext cx="2453672" cy="1730008"/>
          </a:xfrm>
          <a:custGeom>
            <a:avLst/>
            <a:gdLst>
              <a:gd name="connsiteX0" fmla="*/ 96673 w 3271564"/>
              <a:gd name="connsiteY0" fmla="*/ 0 h 1730008"/>
              <a:gd name="connsiteX1" fmla="*/ 3271564 w 3271564"/>
              <a:gd name="connsiteY1" fmla="*/ 0 h 1730008"/>
              <a:gd name="connsiteX2" fmla="*/ 3013153 w 3271564"/>
              <a:gd name="connsiteY2" fmla="*/ 1730008 h 1730008"/>
              <a:gd name="connsiteX3" fmla="*/ 0 w 3271564"/>
              <a:gd name="connsiteY3" fmla="*/ 1730008 h 1730008"/>
              <a:gd name="connsiteX4" fmla="*/ 0 w 3271564"/>
              <a:gd name="connsiteY4" fmla="*/ 650088 h 173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1564" h="1730008">
                <a:moveTo>
                  <a:pt x="96673" y="0"/>
                </a:moveTo>
                <a:lnTo>
                  <a:pt x="3271564" y="0"/>
                </a:lnTo>
                <a:lnTo>
                  <a:pt x="3013153" y="1730008"/>
                </a:lnTo>
                <a:lnTo>
                  <a:pt x="0" y="1730008"/>
                </a:lnTo>
                <a:lnTo>
                  <a:pt x="0" y="650088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2" name="Isosceles Triangle 30">
            <a:extLst>
              <a:ext uri="{FF2B5EF4-FFF2-40B4-BE49-F238E27FC236}">
                <a16:creationId xmlns:a16="http://schemas.microsoft.com/office/drawing/2014/main" id="{E09C6EA1-A72F-431C-A81E-14B793A288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7975" y="0"/>
            <a:ext cx="63194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F335CC31-F319-461D-9045-F34BF78A2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34034" y="1714500"/>
            <a:ext cx="2404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B7BCA152-E42A-42E3-8DE8-3C8B59DCB8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7816" y="3421959"/>
            <a:ext cx="2404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041DA940-D863-420D-A3F8-9F997C09FA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712" y="5127992"/>
            <a:ext cx="24045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Isosceles Triangle 30">
            <a:extLst>
              <a:ext uri="{FF2B5EF4-FFF2-40B4-BE49-F238E27FC236}">
                <a16:creationId xmlns:a16="http://schemas.microsoft.com/office/drawing/2014/main" id="{56E4DBE8-15E2-4BA3-B171-C959C9CDF6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455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5171A9A9-867F-422B-A2AB-A41553DE694A}" type="slidenum">
              <a:rPr lang="fr-FR" altLang="fr-FR"/>
              <a:pPr>
                <a:spcAft>
                  <a:spcPts val="600"/>
                </a:spcAft>
              </a:pPr>
              <a:t>3</a:t>
            </a:fld>
            <a:endParaRPr lang="fr-FR" altLang="fr-FR"/>
          </a:p>
        </p:txBody>
      </p:sp>
      <p:graphicFrame>
        <p:nvGraphicFramePr>
          <p:cNvPr id="256005" name="Rectangle 3">
            <a:extLst>
              <a:ext uri="{FF2B5EF4-FFF2-40B4-BE49-F238E27FC236}">
                <a16:creationId xmlns:a16="http://schemas.microsoft.com/office/drawing/2014/main" id="{7B372156-4EA7-475A-8797-123B716EA67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247606"/>
              </p:ext>
            </p:extLst>
          </p:nvPr>
        </p:nvGraphicFramePr>
        <p:xfrm>
          <a:off x="3119418" y="2160589"/>
          <a:ext cx="4548926" cy="3880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5249" y="166733"/>
            <a:ext cx="6447501" cy="731168"/>
          </a:xfrm>
        </p:spPr>
        <p:txBody>
          <a:bodyPr>
            <a:normAutofit/>
          </a:bodyPr>
          <a:lstStyle/>
          <a:p>
            <a:r>
              <a:rPr lang="fr-FR" altLang="fr-FR" dirty="0"/>
              <a:t>5 métiers critiques</a:t>
            </a:r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67A41BA-AA2F-4DBC-923D-57FEBCC3F5E4}" type="slidenum">
              <a:rPr lang="fr-FR" altLang="fr-FR" smtClean="0"/>
              <a:pPr>
                <a:spcAft>
                  <a:spcPts val="600"/>
                </a:spcAft>
              </a:pPr>
              <a:t>4</a:t>
            </a:fld>
            <a:endParaRPr lang="fr-FR" altLang="fr-FR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5CB19459-EE27-4B35-8BBA-6DC85B776CDE}"/>
              </a:ext>
            </a:extLst>
          </p:cNvPr>
          <p:cNvGrpSpPr/>
          <p:nvPr/>
        </p:nvGrpSpPr>
        <p:grpSpPr>
          <a:xfrm>
            <a:off x="268839" y="873966"/>
            <a:ext cx="8191593" cy="5363346"/>
            <a:chOff x="250825" y="920750"/>
            <a:chExt cx="8497888" cy="5551488"/>
          </a:xfrm>
        </p:grpSpPr>
        <p:pic>
          <p:nvPicPr>
            <p:cNvPr id="466954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825" y="920750"/>
              <a:ext cx="8497888" cy="5551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466956" name="Ink 12"/>
                <p14:cNvContentPartPr>
                  <a14:cpLocks xmlns:a14="http://schemas.microsoft.com/office/drawing/2010/main" noRot="1" noChangeAspect="1" noEditPoints="1" noChangeArrowheads="1" noChangeShapeType="1"/>
                </p14:cNvContentPartPr>
                <p14:nvPr/>
              </p14:nvContentPartPr>
              <p14:xfrm>
                <a:off x="3314700" y="1389063"/>
                <a:ext cx="3017838" cy="2286000"/>
              </p14:xfrm>
            </p:contentPart>
          </mc:Choice>
          <mc:Fallback xmlns="">
            <p:pic>
              <p:nvPicPr>
                <p:cNvPr id="466956" name="Ink 12"/>
                <p:cNvPicPr>
                  <a:picLocks noRot="1" noChangeAspect="1" noEditPoints="1" noChangeArrowheads="1" noChangeShapeType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296401" y="1370745"/>
                  <a:ext cx="3053689" cy="2321888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609600"/>
            <a:ext cx="6447501" cy="1320800"/>
          </a:xfrm>
        </p:spPr>
        <p:txBody>
          <a:bodyPr>
            <a:normAutofit/>
          </a:bodyPr>
          <a:lstStyle/>
          <a:p>
            <a:r>
              <a:rPr lang="fr-FR" altLang="fr-FR" dirty="0"/>
              <a:t>Données nationales santé et sécurité CNAM (2018)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978F34E5-ECB8-4052-8EB7-7F32F9B30514}" type="slidenum">
              <a:rPr lang="fr-FR" altLang="fr-FR" smtClean="0"/>
              <a:pPr>
                <a:spcAft>
                  <a:spcPts val="600"/>
                </a:spcAft>
              </a:pPr>
              <a:t>5</a:t>
            </a:fld>
            <a:endParaRPr lang="fr-FR" altLang="fr-FR"/>
          </a:p>
        </p:txBody>
      </p:sp>
      <p:graphicFrame>
        <p:nvGraphicFramePr>
          <p:cNvPr id="423949" name="Rectangle 3">
            <a:extLst>
              <a:ext uri="{FF2B5EF4-FFF2-40B4-BE49-F238E27FC236}">
                <a16:creationId xmlns:a16="http://schemas.microsoft.com/office/drawing/2014/main" id="{DE8CC028-4D7B-471B-8B65-AD355C022D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4735689"/>
              </p:ext>
            </p:extLst>
          </p:nvPr>
        </p:nvGraphicFramePr>
        <p:xfrm>
          <a:off x="508397" y="2160588"/>
          <a:ext cx="6447234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244475"/>
            <a:ext cx="6447501" cy="1320800"/>
          </a:xfrm>
        </p:spPr>
        <p:txBody>
          <a:bodyPr>
            <a:normAutofit/>
          </a:bodyPr>
          <a:lstStyle/>
          <a:p>
            <a:r>
              <a:rPr lang="fr-FR" altLang="fr-FR" sz="3300" dirty="0"/>
              <a:t>Données accidents et maladies professionnelles (2018)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442997" y="6041362"/>
            <a:ext cx="512504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7818C509-6861-4A5B-BA4A-1237FB077C55}" type="slidenum">
              <a:rPr lang="fr-FR" altLang="fr-FR" smtClean="0"/>
              <a:pPr>
                <a:spcAft>
                  <a:spcPts val="600"/>
                </a:spcAft>
              </a:pPr>
              <a:t>6</a:t>
            </a:fld>
            <a:endParaRPr lang="fr-FR" altLang="fr-FR"/>
          </a:p>
        </p:txBody>
      </p:sp>
      <p:graphicFrame>
        <p:nvGraphicFramePr>
          <p:cNvPr id="538629" name="Rectangle 3">
            <a:extLst>
              <a:ext uri="{FF2B5EF4-FFF2-40B4-BE49-F238E27FC236}">
                <a16:creationId xmlns:a16="http://schemas.microsoft.com/office/drawing/2014/main" id="{C5C158AE-B949-4718-93B4-0367499CEE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5345200"/>
              </p:ext>
            </p:extLst>
          </p:nvPr>
        </p:nvGraphicFramePr>
        <p:xfrm>
          <a:off x="107504" y="1488281"/>
          <a:ext cx="8928992" cy="5253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63433" y="188640"/>
            <a:ext cx="6347713" cy="1320800"/>
          </a:xfrm>
        </p:spPr>
        <p:txBody>
          <a:bodyPr>
            <a:normAutofit/>
          </a:bodyPr>
          <a:lstStyle/>
          <a:p>
            <a:r>
              <a:rPr lang="fr-FR" altLang="fr-FR" dirty="0"/>
              <a:t>1,5 fois plus d’accidentés en maintenance </a:t>
            </a:r>
            <a:r>
              <a:rPr lang="fr-FR" altLang="fr-FR" sz="2400" dirty="0"/>
              <a:t>pour 1000 salariés</a:t>
            </a:r>
            <a:r>
              <a:rPr lang="fr-FR" altLang="fr-FR" dirty="0"/>
              <a:t> </a:t>
            </a:r>
          </a:p>
        </p:txBody>
      </p:sp>
      <p:pic>
        <p:nvPicPr>
          <p:cNvPr id="349189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62" b="17"/>
          <a:stretch/>
        </p:blipFill>
        <p:spPr>
          <a:xfrm>
            <a:off x="107504" y="1268760"/>
            <a:ext cx="8636008" cy="4896544"/>
          </a:xfrm>
          <a:noFill/>
          <a:ln/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4BF99-F1A4-45D3-87D5-608E41A05CDC}" type="slidenum">
              <a:rPr lang="fr-FR" altLang="fr-FR"/>
              <a:pPr/>
              <a:t>7</a:t>
            </a:fld>
            <a:endParaRPr lang="fr-FR" altLang="fr-FR"/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FC0BE411-4FA1-430A-BED8-BA643CC8CD70}"/>
              </a:ext>
            </a:extLst>
          </p:cNvPr>
          <p:cNvSpPr/>
          <p:nvPr/>
        </p:nvSpPr>
        <p:spPr>
          <a:xfrm>
            <a:off x="6219602" y="2204864"/>
            <a:ext cx="512638" cy="3672408"/>
          </a:xfrm>
          <a:prstGeom prst="round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61871"/>
            <a:ext cx="7089095" cy="1320800"/>
          </a:xfrm>
        </p:spPr>
        <p:txBody>
          <a:bodyPr>
            <a:normAutofit fontScale="90000"/>
          </a:bodyPr>
          <a:lstStyle/>
          <a:p>
            <a:r>
              <a:rPr lang="fr-FR" altLang="fr-FR" sz="4000" dirty="0"/>
              <a:t>2 fois plus de durée d’incapacité temporaire en maintenance </a:t>
            </a:r>
            <a:r>
              <a:rPr lang="fr-FR" altLang="fr-FR" sz="2000" dirty="0"/>
              <a:t>pour 1000 salariés</a:t>
            </a:r>
          </a:p>
        </p:txBody>
      </p:sp>
      <p:pic>
        <p:nvPicPr>
          <p:cNvPr id="347142" name="Picture 6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17"/>
          <a:stretch/>
        </p:blipFill>
        <p:spPr>
          <a:xfrm>
            <a:off x="62256" y="1628800"/>
            <a:ext cx="7606088" cy="4249076"/>
          </a:xfrm>
          <a:noFill/>
          <a:ln/>
        </p:spPr>
      </p:pic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23187-65C3-4810-98DB-5FB7C7FBCB44}" type="slidenum">
              <a:rPr lang="fr-FR" altLang="fr-FR"/>
              <a:pPr/>
              <a:t>8</a:t>
            </a:fld>
            <a:endParaRPr lang="fr-FR" altLang="fr-FR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347140" name="Ink 4"/>
              <p14:cNvContentPartPr>
                <a14:cpLocks xmlns:a14="http://schemas.microsoft.com/office/drawing/2010/main" noRot="1" noChangeAspect="1" noEditPoints="1" noChangeArrowheads="1" noChangeShapeType="1"/>
              </p14:cNvContentPartPr>
              <p14:nvPr/>
            </p14:nvContentPartPr>
            <p14:xfrm>
              <a:off x="6057900" y="4286250"/>
              <a:ext cx="457200" cy="388938"/>
            </p14:xfrm>
          </p:contentPart>
        </mc:Choice>
        <mc:Fallback xmlns="">
          <p:pic>
            <p:nvPicPr>
              <p:cNvPr id="347140" name="Ink 4"/>
              <p:cNvPicPr>
                <a:picLocks noRot="1" noChangeAspect="1" noEditPoint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029460" y="4172195"/>
                <a:ext cx="514440" cy="617048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81F7BE0C-CE62-4EC8-BDCE-1FAF776196DA}"/>
              </a:ext>
            </a:extLst>
          </p:cNvPr>
          <p:cNvSpPr/>
          <p:nvPr/>
        </p:nvSpPr>
        <p:spPr>
          <a:xfrm>
            <a:off x="5508104" y="2060848"/>
            <a:ext cx="512638" cy="3672408"/>
          </a:xfrm>
          <a:prstGeom prst="round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88640"/>
            <a:ext cx="6984776" cy="1320800"/>
          </a:xfrm>
        </p:spPr>
        <p:txBody>
          <a:bodyPr>
            <a:normAutofit fontScale="90000"/>
          </a:bodyPr>
          <a:lstStyle/>
          <a:p>
            <a:r>
              <a:rPr lang="fr-FR" altLang="fr-FR" sz="4000" dirty="0"/>
              <a:t>3 fois plus de maladies professionnelles en maintenance </a:t>
            </a:r>
            <a:r>
              <a:rPr lang="fr-FR" altLang="fr-FR" sz="2000" dirty="0"/>
              <a:t>pour 1000 salariés</a:t>
            </a:r>
          </a:p>
        </p:txBody>
      </p:sp>
      <p:pic>
        <p:nvPicPr>
          <p:cNvPr id="353285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/>
          <a:stretch/>
        </p:blipFill>
        <p:spPr>
          <a:xfrm>
            <a:off x="480343" y="1587474"/>
            <a:ext cx="7571919" cy="4217789"/>
          </a:xfrm>
          <a:noFill/>
          <a:ln/>
        </p:spPr>
      </p:pic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B357C-CF1E-43E2-B787-B6BAD239A65A}" type="slidenum">
              <a:rPr lang="fr-FR" altLang="fr-FR"/>
              <a:pPr/>
              <a:t>9</a:t>
            </a:fld>
            <a:endParaRPr lang="fr-FR" alt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BD31B714-615B-49B5-B8C9-DF944547AE60}"/>
              </a:ext>
            </a:extLst>
          </p:cNvPr>
          <p:cNvSpPr/>
          <p:nvPr/>
        </p:nvSpPr>
        <p:spPr>
          <a:xfrm>
            <a:off x="6700995" y="1509440"/>
            <a:ext cx="512638" cy="3672408"/>
          </a:xfrm>
          <a:prstGeom prst="round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Microsoft Office PowerPoint</Application>
  <PresentationFormat>Affichage à l'écran (4:3)</PresentationFormat>
  <Paragraphs>149</Paragraphs>
  <Slides>21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5" baseType="lpstr">
      <vt:lpstr>Arial</vt:lpstr>
      <vt:lpstr>Trebuchet MS</vt:lpstr>
      <vt:lpstr>Wingdings 3</vt:lpstr>
      <vt:lpstr>Facette</vt:lpstr>
      <vt:lpstr>La Maintenance Des activités à Risque</vt:lpstr>
      <vt:lpstr>Des métiers, une filière au cœur de l’économie</vt:lpstr>
      <vt:lpstr>Conditions de travail perçues en maintenance</vt:lpstr>
      <vt:lpstr>5 métiers critiques</vt:lpstr>
      <vt:lpstr>Données nationales santé et sécurité CNAM (2018)</vt:lpstr>
      <vt:lpstr>Données accidents et maladies professionnelles (2018)</vt:lpstr>
      <vt:lpstr>1,5 fois plus d’accidentés en maintenance pour 1000 salariés </vt:lpstr>
      <vt:lpstr>2 fois plus de durée d’incapacité temporaire en maintenance pour 1000 salariés</vt:lpstr>
      <vt:lpstr>3 fois plus de maladies professionnelles en maintenance pour 1000 salariés</vt:lpstr>
      <vt:lpstr>5 fois plus d’accidents invalidants en maintenance pour 1000 salariés</vt:lpstr>
      <vt:lpstr>6 fois plus de décès par accidents en maintenance pour 1000 salariés</vt:lpstr>
      <vt:lpstr>Une constante : la sinistralité élevée des salariés de – 29 ans</vt:lpstr>
      <vt:lpstr>la fréquence d'accidents chez les jeunes  et les nouveaux embauchés</vt:lpstr>
      <vt:lpstr>Présentation PowerPoint</vt:lpstr>
      <vt:lpstr>CONSTAT ASSOCIÉ  À LA MAINTENANCE INDUSTRIELLE</vt:lpstr>
      <vt:lpstr>Améliorer les conditions de travail courantes</vt:lpstr>
      <vt:lpstr>Il faut s’attaquer aussi aux causes des accidents</vt:lpstr>
      <vt:lpstr>Identifier les risques propres à chaque intervention</vt:lpstr>
      <vt:lpstr>Investir dans l’amélioration des conditions de travail en maintenance</vt:lpstr>
      <vt:lpstr>EN RESUME</vt:lpstr>
      <vt:lpstr>Merci pour votre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Maintenance Des activités à Risque</dc:title>
  <dc:creator>Cousin Hub</dc:creator>
  <cp:lastModifiedBy>Cousin Hub</cp:lastModifiedBy>
  <cp:revision>6</cp:revision>
  <dcterms:created xsi:type="dcterms:W3CDTF">2019-08-18T11:28:32Z</dcterms:created>
  <dcterms:modified xsi:type="dcterms:W3CDTF">2020-05-27T06:53:44Z</dcterms:modified>
</cp:coreProperties>
</file>